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22"/>
  </p:notesMasterIdLst>
  <p:handoutMasterIdLst>
    <p:handoutMasterId r:id="rId23"/>
  </p:handoutMasterIdLst>
  <p:sldIdLst>
    <p:sldId id="561" r:id="rId9"/>
    <p:sldId id="600" r:id="rId10"/>
    <p:sldId id="599" r:id="rId11"/>
    <p:sldId id="601" r:id="rId12"/>
    <p:sldId id="602" r:id="rId13"/>
    <p:sldId id="604" r:id="rId14"/>
    <p:sldId id="605" r:id="rId15"/>
    <p:sldId id="609" r:id="rId16"/>
    <p:sldId id="606" r:id="rId17"/>
    <p:sldId id="607" r:id="rId18"/>
    <p:sldId id="608" r:id="rId19"/>
    <p:sldId id="611" r:id="rId20"/>
    <p:sldId id="610" r:id="rId21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F6231-9006-49BF-826F-515EF227CCF1}" v="320" dt="2023-12-11T16:19:56.9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undo custSel addSld delSld modSld sldOrd">
      <pc:chgData name="Lin, Xinming" userId="804290e4-0149-42f3-9128-8104b00a49c9" providerId="ADAL" clId="{E05F6231-9006-49BF-826F-515EF227CCF1}" dt="2023-12-11T16:22:04.950" v="1815" actId="1076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  <pc:sldChg chg="modSp mod">
        <pc:chgData name="Lin, Xinming" userId="804290e4-0149-42f3-9128-8104b00a49c9" providerId="ADAL" clId="{E05F6231-9006-49BF-826F-515EF227CCF1}" dt="2023-11-29T19:26:22.035" v="145" actId="20577"/>
        <pc:sldMkLst>
          <pc:docMk/>
          <pc:sldMk cId="500954663" sldId="601"/>
        </pc:sldMkLst>
        <pc:spChg chg="mod">
          <ac:chgData name="Lin, Xinming" userId="804290e4-0149-42f3-9128-8104b00a49c9" providerId="ADAL" clId="{E05F6231-9006-49BF-826F-515EF227CCF1}" dt="2023-11-29T19:26:22.035" v="145" actId="20577"/>
          <ac:spMkLst>
            <pc:docMk/>
            <pc:sldMk cId="500954663" sldId="601"/>
            <ac:spMk id="3" creationId="{B2D269FD-EAED-2FAF-1E55-BBD6ABB65933}"/>
          </ac:spMkLst>
        </pc:spChg>
      </pc:sldChg>
      <pc:sldChg chg="modSp mod">
        <pc:chgData name="Lin, Xinming" userId="804290e4-0149-42f3-9128-8104b00a49c9" providerId="ADAL" clId="{E05F6231-9006-49BF-826F-515EF227CCF1}" dt="2023-11-29T19:26:12.033" v="139" actId="20577"/>
        <pc:sldMkLst>
          <pc:docMk/>
          <pc:sldMk cId="1955487947" sldId="602"/>
        </pc:sldMkLst>
        <pc:spChg chg="mod">
          <ac:chgData name="Lin, Xinming" userId="804290e4-0149-42f3-9128-8104b00a49c9" providerId="ADAL" clId="{E05F6231-9006-49BF-826F-515EF227CCF1}" dt="2023-11-29T19:26:12.033" v="139" actId="20577"/>
          <ac:spMkLst>
            <pc:docMk/>
            <pc:sldMk cId="1955487947" sldId="602"/>
            <ac:spMk id="3" creationId="{B2D269FD-EAED-2FAF-1E55-BBD6ABB65933}"/>
          </ac:spMkLst>
        </pc:spChg>
      </pc:sldChg>
      <pc:sldChg chg="modSp del mod">
        <pc:chgData name="Lin, Xinming" userId="804290e4-0149-42f3-9128-8104b00a49c9" providerId="ADAL" clId="{E05F6231-9006-49BF-826F-515EF227CCF1}" dt="2023-11-29T18:47:50.956" v="53" actId="2696"/>
        <pc:sldMkLst>
          <pc:docMk/>
          <pc:sldMk cId="4254521344" sldId="603"/>
        </pc:sldMkLst>
        <pc:spChg chg="mod">
          <ac:chgData name="Lin, Xinming" userId="804290e4-0149-42f3-9128-8104b00a49c9" providerId="ADAL" clId="{E05F6231-9006-49BF-826F-515EF227CCF1}" dt="2023-11-29T18:43:27.196" v="17" actId="20577"/>
          <ac:spMkLst>
            <pc:docMk/>
            <pc:sldMk cId="4254521344" sldId="603"/>
            <ac:spMk id="3" creationId="{B2D269FD-EAED-2FAF-1E55-BBD6ABB65933}"/>
          </ac:spMkLst>
        </pc:spChg>
        <pc:picChg chg="mod">
          <ac:chgData name="Lin, Xinming" userId="804290e4-0149-42f3-9128-8104b00a49c9" providerId="ADAL" clId="{E05F6231-9006-49BF-826F-515EF227CCF1}" dt="2023-11-29T18:42:59.191" v="12" actId="1076"/>
          <ac:picMkLst>
            <pc:docMk/>
            <pc:sldMk cId="4254521344" sldId="603"/>
            <ac:picMk id="9" creationId="{BBBB6175-66B5-E389-B29B-BB1FC3326A52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29T22:22:07.957" v="557" actId="20577"/>
        <pc:sldMkLst>
          <pc:docMk/>
          <pc:sldMk cId="4122069734" sldId="604"/>
        </pc:sldMkLst>
        <pc:spChg chg="mod">
          <ac:chgData name="Lin, Xinming" userId="804290e4-0149-42f3-9128-8104b00a49c9" providerId="ADAL" clId="{E05F6231-9006-49BF-826F-515EF227CCF1}" dt="2023-11-29T22:06:21.351" v="510" actId="20577"/>
          <ac:spMkLst>
            <pc:docMk/>
            <pc:sldMk cId="4122069734" sldId="604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22:19:59.400" v="520" actId="20577"/>
          <ac:spMkLst>
            <pc:docMk/>
            <pc:sldMk cId="4122069734" sldId="604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8" creationId="{08AEEDA6-0290-D81A-AE99-B72248D68D6C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9" creationId="{030AE6FF-E349-BAD2-B06A-19587657A249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7" creationId="{700FFA69-CC5D-13ED-A573-EEDAEBBD3772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8" creationId="{DBF4535C-C841-2CB4-8E9B-90D921128629}"/>
          </ac:spMkLst>
        </pc:spChg>
        <pc:spChg chg="add del mod">
          <ac:chgData name="Lin, Xinming" userId="804290e4-0149-42f3-9128-8104b00a49c9" providerId="ADAL" clId="{E05F6231-9006-49BF-826F-515EF227CCF1}" dt="2023-11-29T22:21:23.218" v="543" actId="478"/>
          <ac:spMkLst>
            <pc:docMk/>
            <pc:sldMk cId="4122069734" sldId="604"/>
            <ac:spMk id="35" creationId="{8DF86A11-C06B-AC84-FE2D-BA6725C11545}"/>
          </ac:spMkLst>
        </pc:spChg>
        <pc:spChg chg="add del mod">
          <ac:chgData name="Lin, Xinming" userId="804290e4-0149-42f3-9128-8104b00a49c9" providerId="ADAL" clId="{E05F6231-9006-49BF-826F-515EF227CCF1}" dt="2023-11-29T22:21:23.983" v="544" actId="478"/>
          <ac:spMkLst>
            <pc:docMk/>
            <pc:sldMk cId="4122069734" sldId="604"/>
            <ac:spMk id="36" creationId="{DAD3D184-D184-AB0E-2906-9207E4C6CDFF}"/>
          </ac:spMkLst>
        </pc:spChg>
        <pc:spChg chg="add del mod">
          <ac:chgData name="Lin, Xinming" userId="804290e4-0149-42f3-9128-8104b00a49c9" providerId="ADAL" clId="{E05F6231-9006-49BF-826F-515EF227CCF1}" dt="2023-11-29T22:21:24.889" v="545" actId="478"/>
          <ac:spMkLst>
            <pc:docMk/>
            <pc:sldMk cId="4122069734" sldId="604"/>
            <ac:spMk id="37" creationId="{ECA9D57A-3FF4-A464-B70E-1666877BDBFE}"/>
          </ac:spMkLst>
        </pc:spChg>
        <pc:spChg chg="add del mod">
          <ac:chgData name="Lin, Xinming" userId="804290e4-0149-42f3-9128-8104b00a49c9" providerId="ADAL" clId="{E05F6231-9006-49BF-826F-515EF227CCF1}" dt="2023-11-29T22:21:25.712" v="546" actId="478"/>
          <ac:spMkLst>
            <pc:docMk/>
            <pc:sldMk cId="4122069734" sldId="604"/>
            <ac:spMk id="38" creationId="{BB4A0506-3079-009A-550D-E5655B4FB09A}"/>
          </ac:spMkLst>
        </pc:spChg>
        <pc:spChg chg="add del mod">
          <ac:chgData name="Lin, Xinming" userId="804290e4-0149-42f3-9128-8104b00a49c9" providerId="ADAL" clId="{E05F6231-9006-49BF-826F-515EF227CCF1}" dt="2023-11-29T22:21:26.504" v="547" actId="478"/>
          <ac:spMkLst>
            <pc:docMk/>
            <pc:sldMk cId="4122069734" sldId="604"/>
            <ac:spMk id="39" creationId="{C722A5B2-2622-6F8F-CAF6-E576445FD93D}"/>
          </ac:spMkLst>
        </pc:spChg>
        <pc:grpChg chg="del mod">
          <ac:chgData name="Lin, Xinming" userId="804290e4-0149-42f3-9128-8104b00a49c9" providerId="ADAL" clId="{E05F6231-9006-49BF-826F-515EF227CCF1}" dt="2023-11-29T18:47:32.358" v="50" actId="478"/>
          <ac:grpSpMkLst>
            <pc:docMk/>
            <pc:sldMk cId="4122069734" sldId="604"/>
            <ac:grpSpMk id="7" creationId="{ABC801EE-7A72-111D-BFD7-D43B2A91E7A0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30" creationId="{E38F5B18-2535-120C-2188-F6C803F563B2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43" creationId="{6BF52C3C-3A0D-72F5-0EFD-E884475C1E8C}"/>
          </ac:grpSpMkLst>
        </pc:grpChg>
        <pc:picChg chg="del">
          <ac:chgData name="Lin, Xinming" userId="804290e4-0149-42f3-9128-8104b00a49c9" providerId="ADAL" clId="{E05F6231-9006-49BF-826F-515EF227CCF1}" dt="2023-11-29T18:45:07.341" v="20" actId="478"/>
          <ac:picMkLst>
            <pc:docMk/>
            <pc:sldMk cId="4122069734" sldId="604"/>
            <ac:picMk id="11" creationId="{DA1D863D-3664-FA52-FFB1-288C96972569}"/>
          </ac:picMkLst>
        </pc:picChg>
        <pc:picChg chg="add del mod modCrop">
          <ac:chgData name="Lin, Xinming" userId="804290e4-0149-42f3-9128-8104b00a49c9" providerId="ADAL" clId="{E05F6231-9006-49BF-826F-515EF227CCF1}" dt="2023-11-29T22:19:41.917" v="515" actId="478"/>
          <ac:picMkLst>
            <pc:docMk/>
            <pc:sldMk cId="4122069734" sldId="604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1:16.046" v="541" actId="478"/>
          <ac:picMkLst>
            <pc:docMk/>
            <pc:sldMk cId="4122069734" sldId="604"/>
            <ac:picMk id="17" creationId="{D30E4AA6-DB73-19D7-ADCC-4CC3E218E1CB}"/>
          </ac:picMkLst>
        </pc:picChg>
        <pc:picChg chg="add mod">
          <ac:chgData name="Lin, Xinming" userId="804290e4-0149-42f3-9128-8104b00a49c9" providerId="ADAL" clId="{E05F6231-9006-49BF-826F-515EF227CCF1}" dt="2023-11-29T22:19:44.312" v="516" actId="1076"/>
          <ac:picMkLst>
            <pc:docMk/>
            <pc:sldMk cId="4122069734" sldId="604"/>
            <ac:picMk id="32" creationId="{72F68053-0083-F41D-7F02-91D1B6761544}"/>
          </ac:picMkLst>
        </pc:picChg>
        <pc:picChg chg="add del mod">
          <ac:chgData name="Lin, Xinming" userId="804290e4-0149-42f3-9128-8104b00a49c9" providerId="ADAL" clId="{E05F6231-9006-49BF-826F-515EF227CCF1}" dt="2023-11-29T22:21:20.774" v="542" actId="478"/>
          <ac:picMkLst>
            <pc:docMk/>
            <pc:sldMk cId="4122069734" sldId="604"/>
            <ac:picMk id="34" creationId="{8EF75E82-C513-05FD-77BD-38FCF71B355D}"/>
          </ac:picMkLst>
        </pc:picChg>
        <pc:picChg chg="add del">
          <ac:chgData name="Lin, Xinming" userId="804290e4-0149-42f3-9128-8104b00a49c9" providerId="ADAL" clId="{E05F6231-9006-49BF-826F-515EF227CCF1}" dt="2023-11-29T22:21:29.776" v="549" actId="478"/>
          <ac:picMkLst>
            <pc:docMk/>
            <pc:sldMk cId="4122069734" sldId="604"/>
            <ac:picMk id="40" creationId="{BA9F3839-DC70-7F42-13D8-1834345D1526}"/>
          </ac:picMkLst>
        </pc:picChg>
        <pc:picChg chg="add mod ord">
          <ac:chgData name="Lin, Xinming" userId="804290e4-0149-42f3-9128-8104b00a49c9" providerId="ADAL" clId="{E05F6231-9006-49BF-826F-515EF227CCF1}" dt="2023-11-29T22:22:07.957" v="557" actId="20577"/>
          <ac:picMkLst>
            <pc:docMk/>
            <pc:sldMk cId="4122069734" sldId="604"/>
            <ac:picMk id="42" creationId="{596DF836-3C9A-F01F-CD8D-60A8E56B6FCA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2-05T17:59:54.148" v="1538" actId="478"/>
        <pc:sldMkLst>
          <pc:docMk/>
          <pc:sldMk cId="2395832928" sldId="605"/>
        </pc:sldMkLst>
        <pc:spChg chg="mod">
          <ac:chgData name="Lin, Xinming" userId="804290e4-0149-42f3-9128-8104b00a49c9" providerId="ADAL" clId="{E05F6231-9006-49BF-826F-515EF227CCF1}" dt="2023-11-29T22:06:39.448" v="511"/>
          <ac:spMkLst>
            <pc:docMk/>
            <pc:sldMk cId="2395832928" sldId="605"/>
            <ac:spMk id="3" creationId="{B2D269FD-EAED-2FAF-1E55-BBD6ABB65933}"/>
          </ac:spMkLst>
        </pc:spChg>
        <pc:spChg chg="add del mod">
          <ac:chgData name="Lin, Xinming" userId="804290e4-0149-42f3-9128-8104b00a49c9" providerId="ADAL" clId="{E05F6231-9006-49BF-826F-515EF227CCF1}" dt="2023-12-05T17:59:54.148" v="1538" actId="478"/>
          <ac:spMkLst>
            <pc:docMk/>
            <pc:sldMk cId="2395832928" sldId="605"/>
            <ac:spMk id="7" creationId="{7563BD7D-EEE2-3D24-A0E7-C03641326C5D}"/>
          </ac:spMkLst>
        </pc:spChg>
        <pc:spChg chg="add del mod">
          <ac:chgData name="Lin, Xinming" userId="804290e4-0149-42f3-9128-8104b00a49c9" providerId="ADAL" clId="{E05F6231-9006-49BF-826F-515EF227CCF1}" dt="2023-12-05T17:59:52.230" v="1537" actId="478"/>
          <ac:spMkLst>
            <pc:docMk/>
            <pc:sldMk cId="2395832928" sldId="605"/>
            <ac:spMk id="10" creationId="{E78DC56F-57D8-0F24-F251-0E326890CE34}"/>
          </ac:spMkLst>
        </pc:spChg>
        <pc:spChg chg="mod">
          <ac:chgData name="Lin, Xinming" userId="804290e4-0149-42f3-9128-8104b00a49c9" providerId="ADAL" clId="{E05F6231-9006-49BF-826F-515EF227CCF1}" dt="2023-11-29T19:22:29.564" v="100" actId="20577"/>
          <ac:spMkLst>
            <pc:docMk/>
            <pc:sldMk cId="2395832928" sldId="605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5" creationId="{24591B25-D688-1CC7-73DA-A620EF4A5CF6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6" creationId="{17DFABA2-0143-B8DF-F317-34CA861AD8C4}"/>
          </ac:spMkLst>
        </pc:spChg>
        <pc:spChg chg="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26" creationId="{2DBC792D-7E00-6555-AF32-49AD80EDE7A8}"/>
          </ac:spMkLst>
        </pc:spChg>
        <pc:grpChg chg="add del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21" creationId="{CA473899-106E-3BFF-269D-600956D3DDBA}"/>
          </ac:grpSpMkLst>
        </pc:grpChg>
        <pc:grpChg chg="del">
          <ac:chgData name="Lin, Xinming" userId="804290e4-0149-42f3-9128-8104b00a49c9" providerId="ADAL" clId="{E05F6231-9006-49BF-826F-515EF227CCF1}" dt="2023-11-29T19:24:19.307" v="113" actId="478"/>
          <ac:grpSpMkLst>
            <pc:docMk/>
            <pc:sldMk cId="2395832928" sldId="605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30" creationId="{DE065624-8282-0149-CD69-D2888D74E741}"/>
          </ac:grpSpMkLst>
        </pc:grpChg>
        <pc:picChg chg="add del mod modCrop">
          <ac:chgData name="Lin, Xinming" userId="804290e4-0149-42f3-9128-8104b00a49c9" providerId="ADAL" clId="{E05F6231-9006-49BF-826F-515EF227CCF1}" dt="2023-11-29T22:23:07.112" v="560" actId="478"/>
          <ac:picMkLst>
            <pc:docMk/>
            <pc:sldMk cId="2395832928" sldId="605"/>
            <ac:picMk id="10" creationId="{7B1381CB-1B6A-35BE-DD08-E2945FE97A4B}"/>
          </ac:picMkLst>
        </pc:picChg>
        <pc:picChg chg="del">
          <ac:chgData name="Lin, Xinming" userId="804290e4-0149-42f3-9128-8104b00a49c9" providerId="ADAL" clId="{E05F6231-9006-49BF-826F-515EF227CCF1}" dt="2023-11-29T19:22:32.358" v="101" actId="478"/>
          <ac:picMkLst>
            <pc:docMk/>
            <pc:sldMk cId="2395832928" sldId="605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3:37.679" v="564" actId="478"/>
          <ac:picMkLst>
            <pc:docMk/>
            <pc:sldMk cId="2395832928" sldId="605"/>
            <ac:picMk id="14" creationId="{B236AE99-9895-02FE-3B6D-70F6E2645C12}"/>
          </ac:picMkLst>
        </pc:picChg>
        <pc:picChg chg="add mod">
          <ac:chgData name="Lin, Xinming" userId="804290e4-0149-42f3-9128-8104b00a49c9" providerId="ADAL" clId="{E05F6231-9006-49BF-826F-515EF227CCF1}" dt="2023-11-29T22:23:10.371" v="561" actId="1076"/>
          <ac:picMkLst>
            <pc:docMk/>
            <pc:sldMk cId="2395832928" sldId="605"/>
            <ac:picMk id="23" creationId="{0D27DB31-168A-8F57-FD4E-5A997B1A0171}"/>
          </ac:picMkLst>
        </pc:picChg>
        <pc:picChg chg="add mod ord">
          <ac:chgData name="Lin, Xinming" userId="804290e4-0149-42f3-9128-8104b00a49c9" providerId="ADAL" clId="{E05F6231-9006-49BF-826F-515EF227CCF1}" dt="2023-11-29T22:24:06.975" v="573" actId="20577"/>
          <ac:picMkLst>
            <pc:docMk/>
            <pc:sldMk cId="2395832928" sldId="605"/>
            <ac:picMk id="25" creationId="{4ED3DE18-5A30-B467-E09F-63CFEC0CA230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3:39:54.666" v="633" actId="20577"/>
        <pc:sldMkLst>
          <pc:docMk/>
          <pc:sldMk cId="941391702" sldId="606"/>
        </pc:sldMkLst>
        <pc:spChg chg="mod">
          <ac:chgData name="Lin, Xinming" userId="804290e4-0149-42f3-9128-8104b00a49c9" providerId="ADAL" clId="{E05F6231-9006-49BF-826F-515EF227CCF1}" dt="2023-11-29T20:10:49.805" v="428" actId="20577"/>
          <ac:spMkLst>
            <pc:docMk/>
            <pc:sldMk cId="941391702" sldId="606"/>
            <ac:spMk id="2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29T22:06:45.418" v="512"/>
          <ac:spMkLst>
            <pc:docMk/>
            <pc:sldMk cId="941391702" sldId="606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1-29T21:11:54.101" v="482" actId="478"/>
          <ac:spMkLst>
            <pc:docMk/>
            <pc:sldMk cId="941391702" sldId="606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29T19:25:28.466" v="118" actId="478"/>
          <ac:spMkLst>
            <pc:docMk/>
            <pc:sldMk cId="941391702" sldId="606"/>
            <ac:spMk id="12" creationId="{E755C018-273D-7CC3-6053-BFDCC7938468}"/>
          </ac:spMkLst>
        </pc:spChg>
        <pc:spChg chg="add del mod">
          <ac:chgData name="Lin, Xinming" userId="804290e4-0149-42f3-9128-8104b00a49c9" providerId="ADAL" clId="{E05F6231-9006-49BF-826F-515EF227CCF1}" dt="2023-11-29T20:05:03.129" v="329" actId="478"/>
          <ac:spMkLst>
            <pc:docMk/>
            <pc:sldMk cId="941391702" sldId="606"/>
            <ac:spMk id="19" creationId="{FAB59BA9-9A2D-EC9F-A36F-6C2E713C9C62}"/>
          </ac:spMkLst>
        </pc:spChg>
        <pc:spChg chg="add del mod">
          <ac:chgData name="Lin, Xinming" userId="804290e4-0149-42f3-9128-8104b00a49c9" providerId="ADAL" clId="{E05F6231-9006-49BF-826F-515EF227CCF1}" dt="2023-11-29T20:04:11.193" v="312" actId="478"/>
          <ac:spMkLst>
            <pc:docMk/>
            <pc:sldMk cId="941391702" sldId="606"/>
            <ac:spMk id="24" creationId="{E08C6063-EC68-BE47-2E02-C91B4C76F2D3}"/>
          </ac:spMkLst>
        </pc:spChg>
        <pc:spChg chg="del">
          <ac:chgData name="Lin, Xinming" userId="804290e4-0149-42f3-9128-8104b00a49c9" providerId="ADAL" clId="{E05F6231-9006-49BF-826F-515EF227CCF1}" dt="2023-11-29T19:25:33.350" v="121" actId="478"/>
          <ac:spMkLst>
            <pc:docMk/>
            <pc:sldMk cId="941391702" sldId="606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35:11.485" v="617" actId="20577"/>
          <ac:spMkLst>
            <pc:docMk/>
            <pc:sldMk cId="941391702" sldId="606"/>
            <ac:spMk id="27" creationId="{DBA8AC2F-79EC-A38E-5BF2-F1B04541B51B}"/>
          </ac:spMkLst>
        </pc:spChg>
        <pc:spChg chg="add mod">
          <ac:chgData name="Lin, Xinming" userId="804290e4-0149-42f3-9128-8104b00a49c9" providerId="ADAL" clId="{E05F6231-9006-49BF-826F-515EF227CCF1}" dt="2023-11-29T23:39:54.666" v="633" actId="20577"/>
          <ac:spMkLst>
            <pc:docMk/>
            <pc:sldMk cId="941391702" sldId="606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1" creationId="{64FBFC66-7706-3CA2-47ED-87D922C09FB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2" creationId="{1E92BB0A-1A56-BD3A-DB8B-9EC8C8D8C03A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3" creationId="{F4C1D170-E031-0202-207D-6336E1EC163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4" creationId="{447E4F1D-745C-9333-234C-E23219E8D11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5" creationId="{658780A9-3798-2949-9633-92A3FAB8C6D5}"/>
          </ac:spMkLst>
        </pc:spChg>
        <pc:spChg chg="del mod topLvl">
          <ac:chgData name="Lin, Xinming" userId="804290e4-0149-42f3-9128-8104b00a49c9" providerId="ADAL" clId="{E05F6231-9006-49BF-826F-515EF227CCF1}" dt="2023-11-29T20:06:54.142" v="355" actId="478"/>
          <ac:spMkLst>
            <pc:docMk/>
            <pc:sldMk cId="941391702" sldId="606"/>
            <ac:spMk id="37" creationId="{175C205E-5518-3A40-0D0B-57C0ED151665}"/>
          </ac:spMkLst>
        </pc:spChg>
        <pc:spChg chg="del mod">
          <ac:chgData name="Lin, Xinming" userId="804290e4-0149-42f3-9128-8104b00a49c9" providerId="ADAL" clId="{E05F6231-9006-49BF-826F-515EF227CCF1}" dt="2023-11-29T22:24:54.056" v="582" actId="478"/>
          <ac:spMkLst>
            <pc:docMk/>
            <pc:sldMk cId="941391702" sldId="606"/>
            <ac:spMk id="40" creationId="{DC00E284-ED66-4122-AEE0-0CC432328166}"/>
          </ac:spMkLst>
        </pc:spChg>
        <pc:spChg chg="del mod">
          <ac:chgData name="Lin, Xinming" userId="804290e4-0149-42f3-9128-8104b00a49c9" providerId="ADAL" clId="{E05F6231-9006-49BF-826F-515EF227CCF1}" dt="2023-11-29T22:24:49.072" v="579" actId="478"/>
          <ac:spMkLst>
            <pc:docMk/>
            <pc:sldMk cId="941391702" sldId="606"/>
            <ac:spMk id="41" creationId="{509E57FC-00AB-6F46-BD89-C2E41F8816FC}"/>
          </ac:spMkLst>
        </pc:spChg>
        <pc:spChg chg="del mod">
          <ac:chgData name="Lin, Xinming" userId="804290e4-0149-42f3-9128-8104b00a49c9" providerId="ADAL" clId="{E05F6231-9006-49BF-826F-515EF227CCF1}" dt="2023-11-29T22:24:50.979" v="580" actId="478"/>
          <ac:spMkLst>
            <pc:docMk/>
            <pc:sldMk cId="941391702" sldId="606"/>
            <ac:spMk id="42" creationId="{2E2D004B-5648-E2D2-4FCF-28966712C8D8}"/>
          </ac:spMkLst>
        </pc:spChg>
        <pc:spChg chg="del mod">
          <ac:chgData name="Lin, Xinming" userId="804290e4-0149-42f3-9128-8104b00a49c9" providerId="ADAL" clId="{E05F6231-9006-49BF-826F-515EF227CCF1}" dt="2023-11-29T22:24:52.443" v="581" actId="478"/>
          <ac:spMkLst>
            <pc:docMk/>
            <pc:sldMk cId="941391702" sldId="606"/>
            <ac:spMk id="43" creationId="{6F4DCB6C-6630-D876-7759-FEC118980CF0}"/>
          </ac:spMkLst>
        </pc:spChg>
        <pc:spChg chg="del mod">
          <ac:chgData name="Lin, Xinming" userId="804290e4-0149-42f3-9128-8104b00a49c9" providerId="ADAL" clId="{E05F6231-9006-49BF-826F-515EF227CCF1}" dt="2023-11-29T22:24:47.088" v="578" actId="478"/>
          <ac:spMkLst>
            <pc:docMk/>
            <pc:sldMk cId="941391702" sldId="606"/>
            <ac:spMk id="44" creationId="{58609420-EAD7-865D-9279-148BE80FC3DB}"/>
          </ac:spMkLst>
        </pc:spChg>
        <pc:spChg chg="add mod">
          <ac:chgData name="Lin, Xinming" userId="804290e4-0149-42f3-9128-8104b00a49c9" providerId="ADAL" clId="{E05F6231-9006-49BF-826F-515EF227CCF1}" dt="2023-11-29T20:13:36.290" v="449" actId="164"/>
          <ac:spMkLst>
            <pc:docMk/>
            <pc:sldMk cId="941391702" sldId="606"/>
            <ac:spMk id="45" creationId="{94C229D2-F244-1F79-7028-C5A91240AC4C}"/>
          </ac:spMkLst>
        </pc:spChg>
        <pc:spChg chg="del mod">
          <ac:chgData name="Lin, Xinming" userId="804290e4-0149-42f3-9128-8104b00a49c9" providerId="ADAL" clId="{E05F6231-9006-49BF-826F-515EF227CCF1}" dt="2023-11-29T22:26:09.698" v="600" actId="478"/>
          <ac:spMkLst>
            <pc:docMk/>
            <pc:sldMk cId="941391702" sldId="606"/>
            <ac:spMk id="48" creationId="{DB5F089A-4E1B-9E63-3C5E-6A3CFA170C7A}"/>
          </ac:spMkLst>
        </pc:spChg>
        <pc:spChg chg="del mod">
          <ac:chgData name="Lin, Xinming" userId="804290e4-0149-42f3-9128-8104b00a49c9" providerId="ADAL" clId="{E05F6231-9006-49BF-826F-515EF227CCF1}" dt="2023-11-29T22:26:11.402" v="601" actId="478"/>
          <ac:spMkLst>
            <pc:docMk/>
            <pc:sldMk cId="941391702" sldId="606"/>
            <ac:spMk id="49" creationId="{B290B961-195F-C2CE-1627-18C686B597B1}"/>
          </ac:spMkLst>
        </pc:spChg>
        <pc:spChg chg="add mod">
          <ac:chgData name="Lin, Xinming" userId="804290e4-0149-42f3-9128-8104b00a49c9" providerId="ADAL" clId="{E05F6231-9006-49BF-826F-515EF227CCF1}" dt="2023-11-29T20:14:01.202" v="452" actId="1076"/>
          <ac:spMkLst>
            <pc:docMk/>
            <pc:sldMk cId="941391702" sldId="606"/>
            <ac:spMk id="50" creationId="{B82DBC94-98A2-3E90-48A1-A90232AB7E0D}"/>
          </ac:spMkLst>
        </pc:spChg>
        <pc:spChg chg="add del mod">
          <ac:chgData name="Lin, Xinming" userId="804290e4-0149-42f3-9128-8104b00a49c9" providerId="ADAL" clId="{E05F6231-9006-49BF-826F-515EF227CCF1}" dt="2023-11-29T20:11:15.947" v="432" actId="478"/>
          <ac:spMkLst>
            <pc:docMk/>
            <pc:sldMk cId="941391702" sldId="606"/>
            <ac:spMk id="52" creationId="{D5667270-747E-0372-79E1-DED8E813E4C4}"/>
          </ac:spMkLst>
        </pc:spChg>
        <pc:spChg chg="add mod">
          <ac:chgData name="Lin, Xinming" userId="804290e4-0149-42f3-9128-8104b00a49c9" providerId="ADAL" clId="{E05F6231-9006-49BF-826F-515EF227CCF1}" dt="2023-11-29T21:06:00.844" v="476" actId="1036"/>
          <ac:spMkLst>
            <pc:docMk/>
            <pc:sldMk cId="941391702" sldId="606"/>
            <ac:spMk id="53" creationId="{99FC13DB-9B92-2370-AD07-F395E5572C95}"/>
          </ac:spMkLst>
        </pc:spChg>
        <pc:spChg chg="add mod">
          <ac:chgData name="Lin, Xinming" userId="804290e4-0149-42f3-9128-8104b00a49c9" providerId="ADAL" clId="{E05F6231-9006-49BF-826F-515EF227CCF1}" dt="2023-11-29T20:13:44.495" v="450" actId="164"/>
          <ac:spMkLst>
            <pc:docMk/>
            <pc:sldMk cId="941391702" sldId="606"/>
            <ac:spMk id="54" creationId="{D963F6FF-227A-EB94-4E31-744695040ADC}"/>
          </ac:spMkLst>
        </pc:spChg>
        <pc:spChg chg="add mod">
          <ac:chgData name="Lin, Xinming" userId="804290e4-0149-42f3-9128-8104b00a49c9" providerId="ADAL" clId="{E05F6231-9006-49BF-826F-515EF227CCF1}" dt="2023-11-29T21:05:57.028" v="472" actId="164"/>
          <ac:spMkLst>
            <pc:docMk/>
            <pc:sldMk cId="941391702" sldId="606"/>
            <ac:spMk id="57" creationId="{B3FCF2F1-03A0-7B1E-FAEE-F8F9DD3C8A78}"/>
          </ac:spMkLst>
        </pc:spChg>
        <pc:spChg chg="add mod">
          <ac:chgData name="Lin, Xinming" userId="804290e4-0149-42f3-9128-8104b00a49c9" providerId="ADAL" clId="{E05F6231-9006-49BF-826F-515EF227CCF1}" dt="2023-11-29T21:06:10.966" v="481" actId="164"/>
          <ac:spMkLst>
            <pc:docMk/>
            <pc:sldMk cId="941391702" sldId="606"/>
            <ac:spMk id="58" creationId="{00EC1D87-C463-D4C0-E204-448A013710BA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4" creationId="{9C983138-DBB2-6EAB-A95B-FA3E820BA50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6" creationId="{C59A4B76-0035-C42F-766B-8061CD77625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7" creationId="{AFB4BB29-16B6-BF47-4CC5-11541241814A}"/>
          </ac:spMkLst>
        </pc:spChg>
        <pc:grpChg chg="del">
          <ac:chgData name="Lin, Xinming" userId="804290e4-0149-42f3-9128-8104b00a49c9" providerId="ADAL" clId="{E05F6231-9006-49BF-826F-515EF227CCF1}" dt="2023-11-29T19:25:31.298" v="120" actId="478"/>
          <ac:grpSpMkLst>
            <pc:docMk/>
            <pc:sldMk cId="941391702" sldId="606"/>
            <ac:grpSpMk id="21" creationId="{CA473899-106E-3BFF-269D-600956D3DDBA}"/>
          </ac:grpSpMkLst>
        </pc:grpChg>
        <pc:grpChg chg="add del mod">
          <ac:chgData name="Lin, Xinming" userId="804290e4-0149-42f3-9128-8104b00a49c9" providerId="ADAL" clId="{E05F6231-9006-49BF-826F-515EF227CCF1}" dt="2023-11-29T20:05:56.859" v="341" actId="478"/>
          <ac:grpSpMkLst>
            <pc:docMk/>
            <pc:sldMk cId="941391702" sldId="606"/>
            <ac:grpSpMk id="29" creationId="{0649DCE7-8443-472C-08D1-2114A43AF63A}"/>
          </ac:grpSpMkLst>
        </pc:grpChg>
        <pc:grpChg chg="add del mod">
          <ac:chgData name="Lin, Xinming" userId="804290e4-0149-42f3-9128-8104b00a49c9" providerId="ADAL" clId="{E05F6231-9006-49BF-826F-515EF227CCF1}" dt="2023-11-29T20:06:54.142" v="355" actId="478"/>
          <ac:grpSpMkLst>
            <pc:docMk/>
            <pc:sldMk cId="941391702" sldId="606"/>
            <ac:grpSpMk id="36" creationId="{FC060F8F-DB59-F6AC-0E52-73F098F41DE9}"/>
          </ac:grpSpMkLst>
        </pc:grpChg>
        <pc:grpChg chg="del mod topLvl">
          <ac:chgData name="Lin, Xinming" userId="804290e4-0149-42f3-9128-8104b00a49c9" providerId="ADAL" clId="{E05F6231-9006-49BF-826F-515EF227CCF1}" dt="2023-11-29T22:24:52.443" v="581" actId="478"/>
          <ac:grpSpMkLst>
            <pc:docMk/>
            <pc:sldMk cId="941391702" sldId="606"/>
            <ac:grpSpMk id="38" creationId="{6310BA3E-92BE-8B74-8339-BC0E57A6306C}"/>
          </ac:grpSpMkLst>
        </pc:grpChg>
        <pc:grpChg chg="add del mod">
          <ac:chgData name="Lin, Xinming" userId="804290e4-0149-42f3-9128-8104b00a49c9" providerId="ADAL" clId="{E05F6231-9006-49BF-826F-515EF227CCF1}" dt="2023-11-29T22:26:09.698" v="600" actId="478"/>
          <ac:grpSpMkLst>
            <pc:docMk/>
            <pc:sldMk cId="941391702" sldId="606"/>
            <ac:grpSpMk id="46" creationId="{3913896B-4834-7A3F-5779-6250B6BD8291}"/>
          </ac:grpSpMkLst>
        </pc:grpChg>
        <pc:grpChg chg="add mod">
          <ac:chgData name="Lin, Xinming" userId="804290e4-0149-42f3-9128-8104b00a49c9" providerId="ADAL" clId="{E05F6231-9006-49BF-826F-515EF227CCF1}" dt="2023-11-29T21:05:57.028" v="472" actId="164"/>
          <ac:grpSpMkLst>
            <pc:docMk/>
            <pc:sldMk cId="941391702" sldId="606"/>
            <ac:grpSpMk id="55" creationId="{CEAA81BF-37DB-75B8-4585-D5B7A8B3698A}"/>
          </ac:grpSpMkLst>
        </pc:grpChg>
        <pc:grpChg chg="add mod">
          <ac:chgData name="Lin, Xinming" userId="804290e4-0149-42f3-9128-8104b00a49c9" providerId="ADAL" clId="{E05F6231-9006-49BF-826F-515EF227CCF1}" dt="2023-11-29T21:06:10.966" v="481" actId="164"/>
          <ac:grpSpMkLst>
            <pc:docMk/>
            <pc:sldMk cId="941391702" sldId="606"/>
            <ac:grpSpMk id="56" creationId="{24AE6273-0602-2AF3-2BE6-62A72A77BDB6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59" creationId="{58FD1279-E53B-D6CF-8FE4-AF938703FC45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0" creationId="{FA5D0829-B77F-5563-3DA6-5820997BC87D}"/>
          </ac:grpSpMkLst>
        </pc:grpChg>
        <pc:grpChg chg="add del mod">
          <ac:chgData name="Lin, Xinming" userId="804290e4-0149-42f3-9128-8104b00a49c9" providerId="ADAL" clId="{E05F6231-9006-49BF-826F-515EF227CCF1}" dt="2023-11-29T22:25:46.615" v="594"/>
          <ac:grpSpMkLst>
            <pc:docMk/>
            <pc:sldMk cId="941391702" sldId="606"/>
            <ac:grpSpMk id="62" creationId="{991CB764-10B3-43B1-B695-56F0FA4BBD82}"/>
          </ac:grpSpMkLst>
        </pc:grpChg>
        <pc:grpChg chg="mod">
          <ac:chgData name="Lin, Xinming" userId="804290e4-0149-42f3-9128-8104b00a49c9" providerId="ADAL" clId="{E05F6231-9006-49BF-826F-515EF227CCF1}" dt="2023-11-29T22:25:28.814" v="587"/>
          <ac:grpSpMkLst>
            <pc:docMk/>
            <pc:sldMk cId="941391702" sldId="606"/>
            <ac:grpSpMk id="65" creationId="{A2D5B092-BA7F-D6F5-977B-B5357EAF8307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9" creationId="{56E371EA-64F9-0128-F474-2F1FBE442340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70" creationId="{E35E69C3-DD3D-3B09-3790-47DD2BE6E214}"/>
          </ac:grpSpMkLst>
        </pc:grpChg>
        <pc:picChg chg="del">
          <ac:chgData name="Lin, Xinming" userId="804290e4-0149-42f3-9128-8104b00a49c9" providerId="ADAL" clId="{E05F6231-9006-49BF-826F-515EF227CCF1}" dt="2023-11-29T19:25:30.039" v="119" actId="478"/>
          <ac:picMkLst>
            <pc:docMk/>
            <pc:sldMk cId="941391702" sldId="606"/>
            <ac:picMk id="9" creationId="{BBBB6175-66B5-E389-B29B-BB1FC3326A52}"/>
          </ac:picMkLst>
        </pc:picChg>
        <pc:picChg chg="del">
          <ac:chgData name="Lin, Xinming" userId="804290e4-0149-42f3-9128-8104b00a49c9" providerId="ADAL" clId="{E05F6231-9006-49BF-826F-515EF227CCF1}" dt="2023-11-29T19:25:26.792" v="117" actId="478"/>
          <ac:picMkLst>
            <pc:docMk/>
            <pc:sldMk cId="941391702" sldId="606"/>
            <ac:picMk id="10" creationId="{7B1381CB-1B6A-35BE-DD08-E2945FE97A4B}"/>
          </ac:picMkLst>
        </pc:picChg>
        <pc:picChg chg="add del mod">
          <ac:chgData name="Lin, Xinming" userId="804290e4-0149-42f3-9128-8104b00a49c9" providerId="ADAL" clId="{E05F6231-9006-49BF-826F-515EF227CCF1}" dt="2023-11-29T19:53:03.713" v="219" actId="478"/>
          <ac:picMkLst>
            <pc:docMk/>
            <pc:sldMk cId="941391702" sldId="606"/>
            <ac:picMk id="11" creationId="{25A105CA-BF4D-A45E-35A9-EE7A58B3C3DA}"/>
          </ac:picMkLst>
        </pc:picChg>
        <pc:picChg chg="add del mod">
          <ac:chgData name="Lin, Xinming" userId="804290e4-0149-42f3-9128-8104b00a49c9" providerId="ADAL" clId="{E05F6231-9006-49BF-826F-515EF227CCF1}" dt="2023-11-29T23:34:23.308" v="624" actId="478"/>
          <ac:picMkLst>
            <pc:docMk/>
            <pc:sldMk cId="941391702" sldId="606"/>
            <ac:picMk id="17" creationId="{63A25192-BCC2-075C-E317-A1EF98BEAD28}"/>
          </ac:picMkLst>
        </pc:picChg>
        <pc:picChg chg="add del mod">
          <ac:chgData name="Lin, Xinming" userId="804290e4-0149-42f3-9128-8104b00a49c9" providerId="ADAL" clId="{E05F6231-9006-49BF-826F-515EF227CCF1}" dt="2023-11-29T22:34:35.858" v="609" actId="478"/>
          <ac:picMkLst>
            <pc:docMk/>
            <pc:sldMk cId="941391702" sldId="606"/>
            <ac:picMk id="22" creationId="{C91E6F75-968D-2BA2-B18B-54A52DF50707}"/>
          </ac:picMkLst>
        </pc:picChg>
        <pc:picChg chg="mod">
          <ac:chgData name="Lin, Xinming" userId="804290e4-0149-42f3-9128-8104b00a49c9" providerId="ADAL" clId="{E05F6231-9006-49BF-826F-515EF227CCF1}" dt="2023-11-29T20:05:26.676" v="334"/>
          <ac:picMkLst>
            <pc:docMk/>
            <pc:sldMk cId="941391702" sldId="606"/>
            <ac:picMk id="30" creationId="{A2B10E23-0734-6C7C-EA1D-7F16FFD0A379}"/>
          </ac:picMkLst>
        </pc:picChg>
        <pc:picChg chg="del mod">
          <ac:chgData name="Lin, Xinming" userId="804290e4-0149-42f3-9128-8104b00a49c9" providerId="ADAL" clId="{E05F6231-9006-49BF-826F-515EF227CCF1}" dt="2023-11-29T22:24:43.400" v="577" actId="478"/>
          <ac:picMkLst>
            <pc:docMk/>
            <pc:sldMk cId="941391702" sldId="606"/>
            <ac:picMk id="39" creationId="{8CEFC30B-0FE2-C56B-D6B1-FFF4F59F95DA}"/>
          </ac:picMkLst>
        </pc:picChg>
        <pc:picChg chg="del mod">
          <ac:chgData name="Lin, Xinming" userId="804290e4-0149-42f3-9128-8104b00a49c9" providerId="ADAL" clId="{E05F6231-9006-49BF-826F-515EF227CCF1}" dt="2023-11-29T22:26:07.336" v="599" actId="478"/>
          <ac:picMkLst>
            <pc:docMk/>
            <pc:sldMk cId="941391702" sldId="606"/>
            <ac:picMk id="47" creationId="{85C6BF40-7F06-A6E7-F94A-B17C014477E0}"/>
          </ac:picMkLst>
        </pc:picChg>
        <pc:picChg chg="add mod modCrop">
          <ac:chgData name="Lin, Xinming" userId="804290e4-0149-42f3-9128-8104b00a49c9" providerId="ADAL" clId="{E05F6231-9006-49BF-826F-515EF227CCF1}" dt="2023-11-29T22:26:46.417" v="604" actId="164"/>
          <ac:picMkLst>
            <pc:docMk/>
            <pc:sldMk cId="941391702" sldId="606"/>
            <ac:picMk id="61" creationId="{4915DA40-0EE0-8B47-30D2-997CCBA080FC}"/>
          </ac:picMkLst>
        </pc:picChg>
        <pc:picChg chg="mod">
          <ac:chgData name="Lin, Xinming" userId="804290e4-0149-42f3-9128-8104b00a49c9" providerId="ADAL" clId="{E05F6231-9006-49BF-826F-515EF227CCF1}" dt="2023-11-29T22:25:32.900" v="589" actId="1076"/>
          <ac:picMkLst>
            <pc:docMk/>
            <pc:sldMk cId="941391702" sldId="606"/>
            <ac:picMk id="63" creationId="{00DBEFC3-852E-05C1-477A-E6C5FEE72F6D}"/>
          </ac:picMkLst>
        </pc:picChg>
        <pc:picChg chg="add mod modCrop">
          <ac:chgData name="Lin, Xinming" userId="804290e4-0149-42f3-9128-8104b00a49c9" providerId="ADAL" clId="{E05F6231-9006-49BF-826F-515EF227CCF1}" dt="2023-11-29T22:26:40.694" v="603" actId="164"/>
          <ac:picMkLst>
            <pc:docMk/>
            <pc:sldMk cId="941391702" sldId="606"/>
            <ac:picMk id="68" creationId="{CD8E3E5A-90C0-7751-A40C-6B558A210002}"/>
          </ac:picMkLst>
        </pc:picChg>
        <pc:picChg chg="add mod ord">
          <ac:chgData name="Lin, Xinming" userId="804290e4-0149-42f3-9128-8104b00a49c9" providerId="ADAL" clId="{E05F6231-9006-49BF-826F-515EF227CCF1}" dt="2023-11-29T22:34:53.845" v="615" actId="14100"/>
          <ac:picMkLst>
            <pc:docMk/>
            <pc:sldMk cId="941391702" sldId="606"/>
            <ac:picMk id="72" creationId="{F97BD43C-86A9-5C1E-D45F-0E8FA7A11A21}"/>
          </ac:picMkLst>
        </pc:picChg>
        <pc:picChg chg="add mod ord">
          <ac:chgData name="Lin, Xinming" userId="804290e4-0149-42f3-9128-8104b00a49c9" providerId="ADAL" clId="{E05F6231-9006-49BF-826F-515EF227CCF1}" dt="2023-11-29T23:34:48.939" v="629" actId="1076"/>
          <ac:picMkLst>
            <pc:docMk/>
            <pc:sldMk cId="941391702" sldId="606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30T16:56:22.261" v="1094" actId="478"/>
        <pc:sldMkLst>
          <pc:docMk/>
          <pc:sldMk cId="3998583470" sldId="607"/>
        </pc:sldMkLst>
        <pc:spChg chg="mod">
          <ac:chgData name="Lin, Xinming" userId="804290e4-0149-42f3-9128-8104b00a49c9" providerId="ADAL" clId="{E05F6231-9006-49BF-826F-515EF227CCF1}" dt="2023-11-30T16:39:38.240" v="652" actId="20577"/>
          <ac:spMkLst>
            <pc:docMk/>
            <pc:sldMk cId="3998583470" sldId="607"/>
            <ac:spMk id="2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50.135" v="665" actId="478"/>
          <ac:spMkLst>
            <pc:docMk/>
            <pc:sldMk cId="3998583470" sldId="607"/>
            <ac:spMk id="3" creationId="{03F5B736-FF40-C211-B1AC-365275CBAB56}"/>
          </ac:spMkLst>
        </pc:spChg>
        <pc:spChg chg="del">
          <ac:chgData name="Lin, Xinming" userId="804290e4-0149-42f3-9128-8104b00a49c9" providerId="ADAL" clId="{E05F6231-9006-49BF-826F-515EF227CCF1}" dt="2023-11-30T16:43:49.591" v="727" actId="478"/>
          <ac:spMkLst>
            <pc:docMk/>
            <pc:sldMk cId="3998583470" sldId="607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47.960" v="663" actId="478"/>
          <ac:spMkLst>
            <pc:docMk/>
            <pc:sldMk cId="3998583470" sldId="607"/>
            <ac:spMk id="10" creationId="{61A92410-5974-936A-4773-9176A0D8033F}"/>
          </ac:spMkLst>
        </pc:spChg>
        <pc:spChg chg="add del mod">
          <ac:chgData name="Lin, Xinming" userId="804290e4-0149-42f3-9128-8104b00a49c9" providerId="ADAL" clId="{E05F6231-9006-49BF-826F-515EF227CCF1}" dt="2023-11-30T16:56:22.261" v="1094" actId="478"/>
          <ac:spMkLst>
            <pc:docMk/>
            <pc:sldMk cId="3998583470" sldId="607"/>
            <ac:spMk id="11" creationId="{1F482B3A-EF0C-A5C0-DBB9-0A26D67819BF}"/>
          </ac:spMkLst>
        </pc:spChg>
        <pc:picChg chg="del">
          <ac:chgData name="Lin, Xinming" userId="804290e4-0149-42f3-9128-8104b00a49c9" providerId="ADAL" clId="{E05F6231-9006-49BF-826F-515EF227CCF1}" dt="2023-11-30T16:39:41.694" v="654" actId="478"/>
          <ac:picMkLst>
            <pc:docMk/>
            <pc:sldMk cId="3998583470" sldId="607"/>
            <ac:picMk id="9" creationId="{85071410-AC67-181C-0548-A06780AC7447}"/>
          </ac:picMkLst>
        </pc:picChg>
        <pc:picChg chg="del">
          <ac:chgData name="Lin, Xinming" userId="804290e4-0149-42f3-9128-8104b00a49c9" providerId="ADAL" clId="{E05F6231-9006-49BF-826F-515EF227CCF1}" dt="2023-11-30T16:39:41.019" v="653" actId="478"/>
          <ac:picMkLst>
            <pc:docMk/>
            <pc:sldMk cId="3998583470" sldId="607"/>
            <ac:picMk id="13" creationId="{BACBCE09-C75D-185A-BEFD-781E941B5765}"/>
          </ac:picMkLst>
        </pc:picChg>
        <pc:picChg chg="add mod">
          <ac:chgData name="Lin, Xinming" userId="804290e4-0149-42f3-9128-8104b00a49c9" providerId="ADAL" clId="{E05F6231-9006-49BF-826F-515EF227CCF1}" dt="2023-11-30T16:41:35.123" v="691" actId="14100"/>
          <ac:picMkLst>
            <pc:docMk/>
            <pc:sldMk cId="3998583470" sldId="607"/>
            <ac:picMk id="14" creationId="{18DB2C4A-1F3B-3E6F-B107-524164F2C207}"/>
          </ac:picMkLst>
        </pc:picChg>
        <pc:picChg chg="add del mod">
          <ac:chgData name="Lin, Xinming" userId="804290e4-0149-42f3-9128-8104b00a49c9" providerId="ADAL" clId="{E05F6231-9006-49BF-826F-515EF227CCF1}" dt="2023-11-30T16:41:03.123" v="679" actId="478"/>
          <ac:picMkLst>
            <pc:docMk/>
            <pc:sldMk cId="3998583470" sldId="607"/>
            <ac:picMk id="16" creationId="{1798DC41-A47D-B130-AFB9-EADA3332DF22}"/>
          </ac:picMkLst>
        </pc:picChg>
        <pc:picChg chg="del">
          <ac:chgData name="Lin, Xinming" userId="804290e4-0149-42f3-9128-8104b00a49c9" providerId="ADAL" clId="{E05F6231-9006-49BF-826F-515EF227CCF1}" dt="2023-11-30T16:39:42.889" v="656" actId="478"/>
          <ac:picMkLst>
            <pc:docMk/>
            <pc:sldMk cId="3998583470" sldId="607"/>
            <ac:picMk id="17" creationId="{85C0ED76-057B-9FC0-6BC3-425FB6205C43}"/>
          </ac:picMkLst>
        </pc:picChg>
        <pc:picChg chg="del">
          <ac:chgData name="Lin, Xinming" userId="804290e4-0149-42f3-9128-8104b00a49c9" providerId="ADAL" clId="{E05F6231-9006-49BF-826F-515EF227CCF1}" dt="2023-11-30T16:39:44.686" v="659" actId="478"/>
          <ac:picMkLst>
            <pc:docMk/>
            <pc:sldMk cId="3998583470" sldId="607"/>
            <ac:picMk id="19" creationId="{E2131E57-2F5A-6DF8-A014-AB69AA3176F4}"/>
          </ac:picMkLst>
        </pc:picChg>
        <pc:picChg chg="del">
          <ac:chgData name="Lin, Xinming" userId="804290e4-0149-42f3-9128-8104b00a49c9" providerId="ADAL" clId="{E05F6231-9006-49BF-826F-515EF227CCF1}" dt="2023-11-30T16:39:46.288" v="662" actId="478"/>
          <ac:picMkLst>
            <pc:docMk/>
            <pc:sldMk cId="3998583470" sldId="607"/>
            <ac:picMk id="20" creationId="{2FD175DD-653F-D14B-B72C-BF7FABD3168C}"/>
          </ac:picMkLst>
        </pc:picChg>
        <pc:picChg chg="add mod">
          <ac:chgData name="Lin, Xinming" userId="804290e4-0149-42f3-9128-8104b00a49c9" providerId="ADAL" clId="{E05F6231-9006-49BF-826F-515EF227CCF1}" dt="2023-11-30T16:44:26.735" v="732" actId="1076"/>
          <ac:picMkLst>
            <pc:docMk/>
            <pc:sldMk cId="3998583470" sldId="607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39:43.300" v="657" actId="478"/>
          <ac:picMkLst>
            <pc:docMk/>
            <pc:sldMk cId="3998583470" sldId="607"/>
            <ac:picMk id="22" creationId="{2F5A9A5E-ED4B-0CDD-CF4D-140FC3C37F5A}"/>
          </ac:picMkLst>
        </pc:picChg>
        <pc:picChg chg="del">
          <ac:chgData name="Lin, Xinming" userId="804290e4-0149-42f3-9128-8104b00a49c9" providerId="ADAL" clId="{E05F6231-9006-49BF-826F-515EF227CCF1}" dt="2023-11-30T16:39:45.775" v="661" actId="478"/>
          <ac:picMkLst>
            <pc:docMk/>
            <pc:sldMk cId="3998583470" sldId="607"/>
            <ac:picMk id="23" creationId="{A2B9B9D9-7FAA-16B5-38CC-0B49BC94BBDB}"/>
          </ac:picMkLst>
        </pc:picChg>
        <pc:picChg chg="del">
          <ac:chgData name="Lin, Xinming" userId="804290e4-0149-42f3-9128-8104b00a49c9" providerId="ADAL" clId="{E05F6231-9006-49BF-826F-515EF227CCF1}" dt="2023-11-30T16:39:42.230" v="655" actId="478"/>
          <ac:picMkLst>
            <pc:docMk/>
            <pc:sldMk cId="3998583470" sldId="607"/>
            <ac:picMk id="24" creationId="{1B8CDEDC-EE87-0264-C4DD-11E18C62D1C1}"/>
          </ac:picMkLst>
        </pc:picChg>
        <pc:picChg chg="add mod">
          <ac:chgData name="Lin, Xinming" userId="804290e4-0149-42f3-9128-8104b00a49c9" providerId="ADAL" clId="{E05F6231-9006-49BF-826F-515EF227CCF1}" dt="2023-11-30T16:41:53.934" v="696" actId="1076"/>
          <ac:picMkLst>
            <pc:docMk/>
            <pc:sldMk cId="3998583470" sldId="607"/>
            <ac:picMk id="27" creationId="{F3688EF5-3628-3382-4E05-FD6A35AB11B7}"/>
          </ac:picMkLst>
        </pc:picChg>
        <pc:picChg chg="add mod">
          <ac:chgData name="Lin, Xinming" userId="804290e4-0149-42f3-9128-8104b00a49c9" providerId="ADAL" clId="{E05F6231-9006-49BF-826F-515EF227CCF1}" dt="2023-11-30T16:42:05.980" v="703" actId="1076"/>
          <ac:picMkLst>
            <pc:docMk/>
            <pc:sldMk cId="3998583470" sldId="607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39:44.166" v="658" actId="478"/>
          <ac:picMkLst>
            <pc:docMk/>
            <pc:sldMk cId="3998583470" sldId="607"/>
            <ac:picMk id="31" creationId="{7F6E27C6-90B5-0E76-A0E8-B2234D96D890}"/>
          </ac:picMkLst>
        </pc:picChg>
        <pc:picChg chg="add mod">
          <ac:chgData name="Lin, Xinming" userId="804290e4-0149-42f3-9128-8104b00a49c9" providerId="ADAL" clId="{E05F6231-9006-49BF-826F-515EF227CCF1}" dt="2023-11-30T16:42:39.558" v="710" actId="1076"/>
          <ac:picMkLst>
            <pc:docMk/>
            <pc:sldMk cId="3998583470" sldId="607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39:45.242" v="660" actId="478"/>
          <ac:picMkLst>
            <pc:docMk/>
            <pc:sldMk cId="3998583470" sldId="607"/>
            <ac:picMk id="33" creationId="{D72F8BFF-F3EC-F9D2-771C-333B232C665D}"/>
          </ac:picMkLst>
        </pc:picChg>
        <pc:picChg chg="add mod">
          <ac:chgData name="Lin, Xinming" userId="804290e4-0149-42f3-9128-8104b00a49c9" providerId="ADAL" clId="{E05F6231-9006-49BF-826F-515EF227CCF1}" dt="2023-11-30T16:43:05.116" v="715" actId="1076"/>
          <ac:picMkLst>
            <pc:docMk/>
            <pc:sldMk cId="3998583470" sldId="607"/>
            <ac:picMk id="35" creationId="{D141F614-B38C-6C27-031D-4B3AD015F330}"/>
          </ac:picMkLst>
        </pc:picChg>
        <pc:picChg chg="add mod">
          <ac:chgData name="Lin, Xinming" userId="804290e4-0149-42f3-9128-8104b00a49c9" providerId="ADAL" clId="{E05F6231-9006-49BF-826F-515EF227CCF1}" dt="2023-11-30T16:43:24.648" v="720" actId="1076"/>
          <ac:picMkLst>
            <pc:docMk/>
            <pc:sldMk cId="3998583470" sldId="607"/>
            <ac:picMk id="37" creationId="{107E4AF7-61E4-A0C7-25AC-9D7CD241898B}"/>
          </ac:picMkLst>
        </pc:picChg>
        <pc:picChg chg="add mod">
          <ac:chgData name="Lin, Xinming" userId="804290e4-0149-42f3-9128-8104b00a49c9" providerId="ADAL" clId="{E05F6231-9006-49BF-826F-515EF227CCF1}" dt="2023-11-30T16:43:47.265" v="726" actId="1076"/>
          <ac:picMkLst>
            <pc:docMk/>
            <pc:sldMk cId="3998583470" sldId="607"/>
            <ac:picMk id="39" creationId="{DB30D5D6-AC70-4FCE-EA7D-C04AC5855E8B}"/>
          </ac:picMkLst>
        </pc:picChg>
        <pc:cxnChg chg="del">
          <ac:chgData name="Lin, Xinming" userId="804290e4-0149-42f3-9128-8104b00a49c9" providerId="ADAL" clId="{E05F6231-9006-49BF-826F-515EF227CCF1}" dt="2023-11-30T16:39:48.773" v="664" actId="478"/>
          <ac:cxnSpMkLst>
            <pc:docMk/>
            <pc:sldMk cId="3998583470" sldId="607"/>
            <ac:cxnSpMk id="26" creationId="{4A5F967E-F73F-B5E3-C9FF-5ABB005E0B60}"/>
          </ac:cxnSpMkLst>
        </pc:cxnChg>
        <pc:cxnChg chg="add mod">
          <ac:chgData name="Lin, Xinming" userId="804290e4-0149-42f3-9128-8104b00a49c9" providerId="ADAL" clId="{E05F6231-9006-49BF-826F-515EF227CCF1}" dt="2023-11-30T16:44:12.569" v="731" actId="693"/>
          <ac:cxnSpMkLst>
            <pc:docMk/>
            <pc:sldMk cId="3998583470" sldId="607"/>
            <ac:cxnSpMk id="41" creationId="{FAC8CE5C-12CA-376F-26A5-4D75E23C4386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1-30T17:09:39.049" v="1104" actId="20577"/>
        <pc:sldMkLst>
          <pc:docMk/>
          <pc:sldMk cId="3818603874" sldId="608"/>
        </pc:sldMkLst>
        <pc:spChg chg="del">
          <ac:chgData name="Lin, Xinming" userId="804290e4-0149-42f3-9128-8104b00a49c9" providerId="ADAL" clId="{E05F6231-9006-49BF-826F-515EF227CCF1}" dt="2023-11-30T16:47:35.603" v="787" actId="478"/>
          <ac:spMkLst>
            <pc:docMk/>
            <pc:sldMk cId="3818603874" sldId="608"/>
            <ac:spMk id="5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30T17:09:39.049" v="1104" actId="20577"/>
          <ac:spMkLst>
            <pc:docMk/>
            <pc:sldMk cId="3818603874" sldId="608"/>
            <ac:spMk id="11" creationId="{1F482B3A-EF0C-A5C0-DBB9-0A26D67819BF}"/>
          </ac:spMkLst>
        </pc:s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3" creationId="{71A086F0-E397-3548-D954-8D444F3F3098}"/>
          </ac:grpSpMkLst>
        </pc:gr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5" creationId="{9561BDA9-9B8B-5B68-861B-02B245A1DFA6}"/>
          </ac:grpSpMkLst>
        </pc:grpChg>
        <pc:grpChg chg="add mod">
          <ac:chgData name="Lin, Xinming" userId="804290e4-0149-42f3-9128-8104b00a49c9" providerId="ADAL" clId="{E05F6231-9006-49BF-826F-515EF227CCF1}" dt="2023-11-30T16:51:53.404" v="833" actId="1076"/>
          <ac:grpSpMkLst>
            <pc:docMk/>
            <pc:sldMk cId="3818603874" sldId="608"/>
            <ac:grpSpMk id="28" creationId="{E0D7C1D6-749F-472F-3498-E24A5D597E07}"/>
          </ac:grpSpMkLst>
        </pc:grpChg>
        <pc:picChg chg="add mod">
          <ac:chgData name="Lin, Xinming" userId="804290e4-0149-42f3-9128-8104b00a49c9" providerId="ADAL" clId="{E05F6231-9006-49BF-826F-515EF227CCF1}" dt="2023-11-30T16:45:31.129" v="748" actId="14100"/>
          <ac:picMkLst>
            <pc:docMk/>
            <pc:sldMk cId="3818603874" sldId="608"/>
            <ac:picMk id="3" creationId="{4FFD6429-0025-50F2-41D4-4C81E0A10827}"/>
          </ac:picMkLst>
        </pc:picChg>
        <pc:picChg chg="add mod">
          <ac:chgData name="Lin, Xinming" userId="804290e4-0149-42f3-9128-8104b00a49c9" providerId="ADAL" clId="{E05F6231-9006-49BF-826F-515EF227CCF1}" dt="2023-11-30T16:46:21.691" v="764" actId="1076"/>
          <ac:picMkLst>
            <pc:docMk/>
            <pc:sldMk cId="3818603874" sldId="608"/>
            <ac:picMk id="10" creationId="{21C2F116-0E96-96A0-97E7-24180AEC2A69}"/>
          </ac:picMkLst>
        </pc:picChg>
        <pc:picChg chg="add mod">
          <ac:chgData name="Lin, Xinming" userId="804290e4-0149-42f3-9128-8104b00a49c9" providerId="ADAL" clId="{E05F6231-9006-49BF-826F-515EF227CCF1}" dt="2023-11-30T16:46:26.453" v="765" actId="1076"/>
          <ac:picMkLst>
            <pc:docMk/>
            <pc:sldMk cId="3818603874" sldId="608"/>
            <ac:picMk id="13" creationId="{3872E70C-059E-9A99-A449-B40351431189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15" creationId="{981F6FE0-25AC-1365-E624-1A9600F40855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17" creationId="{E3EF627B-427D-9752-82A5-B59DCC64452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19" creationId="{F409E450-68DF-4FE5-1BFB-D418820C5249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1" creationId="{65938F67-54B7-1E0E-9BA9-21785DB1FA38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22" creationId="{04477AD9-2C92-11D8-535B-F787F43F6740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24" creationId="{31320D5D-D526-A808-287B-8511E595C4BD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6" creationId="{75898116-042B-FBC5-AD7B-01646776477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7" creationId="{503F70AF-C772-8DE8-7DB4-1ACE201CB3BF}"/>
          </ac:picMkLst>
        </pc:picChg>
        <pc:cxnChg chg="add mod ord">
          <ac:chgData name="Lin, Xinming" userId="804290e4-0149-42f3-9128-8104b00a49c9" providerId="ADAL" clId="{E05F6231-9006-49BF-826F-515EF227CCF1}" dt="2023-11-30T16:51:42.457" v="831" actId="166"/>
          <ac:cxnSpMkLst>
            <pc:docMk/>
            <pc:sldMk cId="3818603874" sldId="608"/>
            <ac:cxnSpMk id="7" creationId="{6092D7D7-81DE-3BA5-7AF3-3592C4F3F72E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2-05T17:38:12.846" v="1424" actId="1076"/>
        <pc:sldMkLst>
          <pc:docMk/>
          <pc:sldMk cId="4181902112" sldId="609"/>
        </pc:sldMkLst>
        <pc:spChg chg="del">
          <ac:chgData name="Lin, Xinming" userId="804290e4-0149-42f3-9128-8104b00a49c9" providerId="ADAL" clId="{E05F6231-9006-49BF-826F-515EF227CCF1}" dt="2023-12-01T17:36:47.565" v="1110" actId="478"/>
          <ac:spMkLst>
            <pc:docMk/>
            <pc:sldMk cId="4181902112" sldId="609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2-01T17:58:30.502" v="1287" actId="478"/>
          <ac:spMkLst>
            <pc:docMk/>
            <pc:sldMk cId="4181902112" sldId="609"/>
            <ac:spMk id="5" creationId="{00000000-0000-0000-0000-000000000000}"/>
          </ac:spMkLst>
        </pc:spChg>
        <pc:spChg chg="add del mod">
          <ac:chgData name="Lin, Xinming" userId="804290e4-0149-42f3-9128-8104b00a49c9" providerId="ADAL" clId="{E05F6231-9006-49BF-826F-515EF227CCF1}" dt="2023-12-01T17:36:50.445" v="1111" actId="478"/>
          <ac:spMkLst>
            <pc:docMk/>
            <pc:sldMk cId="4181902112" sldId="609"/>
            <ac:spMk id="10" creationId="{9AC6B0ED-4E55-0DA2-E1DF-33AB0E85E5AA}"/>
          </ac:spMkLst>
        </pc:spChg>
        <pc:spChg chg="del">
          <ac:chgData name="Lin, Xinming" userId="804290e4-0149-42f3-9128-8104b00a49c9" providerId="ADAL" clId="{E05F6231-9006-49BF-826F-515EF227CCF1}" dt="2023-12-01T17:36:42.389" v="1107" actId="478"/>
          <ac:spMkLst>
            <pc:docMk/>
            <pc:sldMk cId="4181902112" sldId="609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2-01T18:10:38.288" v="1363" actId="207"/>
          <ac:spMkLst>
            <pc:docMk/>
            <pc:sldMk cId="4181902112" sldId="609"/>
            <ac:spMk id="14" creationId="{5338B621-7D08-BEFD-2880-F906AE83333A}"/>
          </ac:spMkLst>
        </pc:spChg>
        <pc:spChg chg="add mod">
          <ac:chgData name="Lin, Xinming" userId="804290e4-0149-42f3-9128-8104b00a49c9" providerId="ADAL" clId="{E05F6231-9006-49BF-826F-515EF227CCF1}" dt="2023-12-01T18:19:47.979" v="1397" actId="20577"/>
          <ac:spMkLst>
            <pc:docMk/>
            <pc:sldMk cId="4181902112" sldId="609"/>
            <ac:spMk id="24" creationId="{99ED5204-571D-7739-949F-0225FE9F367E}"/>
          </ac:spMkLst>
        </pc:spChg>
        <pc:spChg chg="add del mod">
          <ac:chgData name="Lin, Xinming" userId="804290e4-0149-42f3-9128-8104b00a49c9" providerId="ADAL" clId="{E05F6231-9006-49BF-826F-515EF227CCF1}" dt="2023-12-05T17:37:39.340" v="1419" actId="478"/>
          <ac:spMkLst>
            <pc:docMk/>
            <pc:sldMk cId="4181902112" sldId="609"/>
            <ac:spMk id="27" creationId="{D60BA3FC-B675-2B8F-4E7F-4A2D1D97AAA1}"/>
          </ac:spMkLst>
        </pc:spChg>
        <pc:spChg chg="add del mod">
          <ac:chgData name="Lin, Xinming" userId="804290e4-0149-42f3-9128-8104b00a49c9" providerId="ADAL" clId="{E05F6231-9006-49BF-826F-515EF227CCF1}" dt="2023-12-05T17:37:41.957" v="1420" actId="478"/>
          <ac:spMkLst>
            <pc:docMk/>
            <pc:sldMk cId="4181902112" sldId="609"/>
            <ac:spMk id="31" creationId="{22028A45-CBD2-1027-6C93-C0DEF9D00C80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6" creationId="{FDACF2CE-465F-C047-CC04-2C2930690AE4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7" creationId="{9912773B-6A65-EB59-F3FF-08A68DE0026A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48" creationId="{1AB27CD9-CB86-843F-A018-1932F753F11D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51" creationId="{A4F4E5CC-8078-42DE-F067-F9F539F1D1DF}"/>
          </ac:spMkLst>
        </pc:spChg>
        <pc:grpChg chg="del">
          <ac:chgData name="Lin, Xinming" userId="804290e4-0149-42f3-9128-8104b00a49c9" providerId="ADAL" clId="{E05F6231-9006-49BF-826F-515EF227CCF1}" dt="2023-12-01T17:36:43.922" v="1108" actId="478"/>
          <ac:grpSpMkLst>
            <pc:docMk/>
            <pc:sldMk cId="4181902112" sldId="609"/>
            <ac:grpSpMk id="30" creationId="{DE065624-8282-0149-CD69-D2888D74E741}"/>
          </ac:grpSpMkLst>
        </pc:grpChg>
        <pc:picChg chg="del">
          <ac:chgData name="Lin, Xinming" userId="804290e4-0149-42f3-9128-8104b00a49c9" providerId="ADAL" clId="{E05F6231-9006-49BF-826F-515EF227CCF1}" dt="2023-12-01T17:36:45.344" v="1109" actId="478"/>
          <ac:picMkLst>
            <pc:docMk/>
            <pc:sldMk cId="4181902112" sldId="609"/>
            <ac:picMk id="9" creationId="{BBBB6175-66B5-E389-B29B-BB1FC3326A52}"/>
          </ac:picMkLst>
        </pc:picChg>
        <pc:picChg chg="add del mod">
          <ac:chgData name="Lin, Xinming" userId="804290e4-0149-42f3-9128-8104b00a49c9" providerId="ADAL" clId="{E05F6231-9006-49BF-826F-515EF227CCF1}" dt="2023-12-01T17:48:06.734" v="1169" actId="478"/>
          <ac:picMkLst>
            <pc:docMk/>
            <pc:sldMk cId="4181902112" sldId="609"/>
            <ac:picMk id="13" creationId="{736DD88E-C5A1-C0A9-3E15-0446C8D6674C}"/>
          </ac:picMkLst>
        </pc:picChg>
        <pc:picChg chg="add mod">
          <ac:chgData name="Lin, Xinming" userId="804290e4-0149-42f3-9128-8104b00a49c9" providerId="ADAL" clId="{E05F6231-9006-49BF-826F-515EF227CCF1}" dt="2023-12-01T17:48:11.615" v="1172" actId="14100"/>
          <ac:picMkLst>
            <pc:docMk/>
            <pc:sldMk cId="4181902112" sldId="609"/>
            <ac:picMk id="18" creationId="{E666B2E1-0560-A425-3E99-804B3BF44E95}"/>
          </ac:picMkLst>
        </pc:picChg>
        <pc:picChg chg="add del mod">
          <ac:chgData name="Lin, Xinming" userId="804290e4-0149-42f3-9128-8104b00a49c9" providerId="ADAL" clId="{E05F6231-9006-49BF-826F-515EF227CCF1}" dt="2023-12-01T18:19:32.949" v="1392" actId="478"/>
          <ac:picMkLst>
            <pc:docMk/>
            <pc:sldMk cId="4181902112" sldId="609"/>
            <ac:picMk id="20" creationId="{6EE4A148-A3CF-79F0-B82F-5A8472932E84}"/>
          </ac:picMkLst>
        </pc:picChg>
        <pc:picChg chg="del">
          <ac:chgData name="Lin, Xinming" userId="804290e4-0149-42f3-9128-8104b00a49c9" providerId="ADAL" clId="{E05F6231-9006-49BF-826F-515EF227CCF1}" dt="2023-12-01T17:36:40.640" v="1106" actId="478"/>
          <ac:picMkLst>
            <pc:docMk/>
            <pc:sldMk cId="4181902112" sldId="609"/>
            <ac:picMk id="23" creationId="{0D27DB31-168A-8F57-FD4E-5A997B1A0171}"/>
          </ac:picMkLst>
        </pc:picChg>
        <pc:picChg chg="add del mod">
          <ac:chgData name="Lin, Xinming" userId="804290e4-0149-42f3-9128-8104b00a49c9" providerId="ADAL" clId="{E05F6231-9006-49BF-826F-515EF227CCF1}" dt="2023-12-05T17:37:37.243" v="1418" actId="478"/>
          <ac:picMkLst>
            <pc:docMk/>
            <pc:sldMk cId="4181902112" sldId="609"/>
            <ac:picMk id="29" creationId="{C0455F74-7F79-D01C-5A00-D7695CCAB2EB}"/>
          </ac:picMkLst>
        </pc:picChg>
        <pc:picChg chg="add del mod">
          <ac:chgData name="Lin, Xinming" userId="804290e4-0149-42f3-9128-8104b00a49c9" providerId="ADAL" clId="{E05F6231-9006-49BF-826F-515EF227CCF1}" dt="2023-12-05T17:37:45.320" v="1421" actId="478"/>
          <ac:picMkLst>
            <pc:docMk/>
            <pc:sldMk cId="4181902112" sldId="609"/>
            <ac:picMk id="33" creationId="{C1883246-A6BE-7D3D-4E87-7A98F300AE6C}"/>
          </ac:picMkLst>
        </pc:picChg>
        <pc:picChg chg="add del mod">
          <ac:chgData name="Lin, Xinming" userId="804290e4-0149-42f3-9128-8104b00a49c9" providerId="ADAL" clId="{E05F6231-9006-49BF-826F-515EF227CCF1}" dt="2023-12-01T18:23:27.023" v="1398" actId="478"/>
          <ac:picMkLst>
            <pc:docMk/>
            <pc:sldMk cId="4181902112" sldId="609"/>
            <ac:picMk id="39" creationId="{DB866791-1485-C7E3-3F4E-B168C5B4AEE0}"/>
          </ac:picMkLst>
        </pc:picChg>
        <pc:picChg chg="add del mod">
          <ac:chgData name="Lin, Xinming" userId="804290e4-0149-42f3-9128-8104b00a49c9" providerId="ADAL" clId="{E05F6231-9006-49BF-826F-515EF227CCF1}" dt="2023-12-01T18:03:49.159" v="1295" actId="478"/>
          <ac:picMkLst>
            <pc:docMk/>
            <pc:sldMk cId="4181902112" sldId="609"/>
            <ac:picMk id="41" creationId="{9DD64103-6A67-3E9A-2632-E15A1755E092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44" creationId="{65F56347-E03A-0B97-E2A7-AC5C52EDA774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46" creationId="{6D3611D1-796B-2AC6-5EC5-3B96C767373A}"/>
          </ac:picMkLst>
        </pc:picChg>
        <pc:picChg chg="add del">
          <ac:chgData name="Lin, Xinming" userId="804290e4-0149-42f3-9128-8104b00a49c9" providerId="ADAL" clId="{E05F6231-9006-49BF-826F-515EF227CCF1}" dt="2023-12-01T18:07:43.870" v="1306"/>
          <ac:picMkLst>
            <pc:docMk/>
            <pc:sldMk cId="4181902112" sldId="609"/>
            <ac:picMk id="47" creationId="{D2B95415-428A-ABDF-6CF3-F1400753C37F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50" creationId="{B795748F-3F3C-0004-F6CF-D3D14147D197}"/>
          </ac:picMkLst>
        </pc:picChg>
        <pc:picChg chg="add mod">
          <ac:chgData name="Lin, Xinming" userId="804290e4-0149-42f3-9128-8104b00a49c9" providerId="ADAL" clId="{E05F6231-9006-49BF-826F-515EF227CCF1}" dt="2023-12-01T18:19:40.731" v="1395" actId="1076"/>
          <ac:picMkLst>
            <pc:docMk/>
            <pc:sldMk cId="4181902112" sldId="609"/>
            <ac:picMk id="53" creationId="{0449E6B5-F178-638E-0846-F91B339449CF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55" creationId="{9317FB0B-A026-1E27-65FC-FFE1691CC0E2}"/>
          </ac:picMkLst>
        </pc:picChg>
        <pc:cxnChg chg="add mod">
          <ac:chgData name="Lin, Xinming" userId="804290e4-0149-42f3-9128-8104b00a49c9" providerId="ADAL" clId="{E05F6231-9006-49BF-826F-515EF227CCF1}" dt="2023-12-01T17:55:08.582" v="1251" actId="1076"/>
          <ac:cxnSpMkLst>
            <pc:docMk/>
            <pc:sldMk cId="4181902112" sldId="609"/>
            <ac:cxnSpMk id="34" creationId="{D9248975-7415-9486-283B-07221DE2963C}"/>
          </ac:cxnSpMkLst>
        </pc:cxnChg>
        <pc:cxnChg chg="add del mod">
          <ac:chgData name="Lin, Xinming" userId="804290e4-0149-42f3-9128-8104b00a49c9" providerId="ADAL" clId="{E05F6231-9006-49BF-826F-515EF227CCF1}" dt="2023-12-05T17:37:47.433" v="1422" actId="478"/>
          <ac:cxnSpMkLst>
            <pc:docMk/>
            <pc:sldMk cId="4181902112" sldId="609"/>
            <ac:cxnSpMk id="35" creationId="{17D4C012-3300-E985-DA3A-603CCD278C25}"/>
          </ac:cxnSpMkLst>
        </pc:cxnChg>
        <pc:cxnChg chg="add mod">
          <ac:chgData name="Lin, Xinming" userId="804290e4-0149-42f3-9128-8104b00a49c9" providerId="ADAL" clId="{E05F6231-9006-49BF-826F-515EF227CCF1}" dt="2023-12-05T17:38:12.846" v="1424" actId="1076"/>
          <ac:cxnSpMkLst>
            <pc:docMk/>
            <pc:sldMk cId="4181902112" sldId="609"/>
            <ac:cxnSpMk id="42" creationId="{6720B650-58F5-371F-4891-8B98D9903D3B}"/>
          </ac:cxnSpMkLst>
        </pc:cxnChg>
      </pc:sldChg>
      <pc:sldChg chg="addSp delSp modSp add del mod">
        <pc:chgData name="Lin, Xinming" userId="804290e4-0149-42f3-9128-8104b00a49c9" providerId="ADAL" clId="{E05F6231-9006-49BF-826F-515EF227CCF1}" dt="2023-11-30T16:45:44.228" v="750" actId="2696"/>
        <pc:sldMkLst>
          <pc:docMk/>
          <pc:sldMk cId="4278235860" sldId="609"/>
        </pc:sldMkLst>
        <pc:spChg chg="del">
          <ac:chgData name="Lin, Xinming" userId="804290e4-0149-42f3-9128-8104b00a49c9" providerId="ADAL" clId="{E05F6231-9006-49BF-826F-515EF227CCF1}" dt="2023-11-30T16:44:40.175" v="734" actId="478"/>
          <ac:spMkLst>
            <pc:docMk/>
            <pc:sldMk cId="4278235860" sldId="609"/>
            <ac:spMk id="11" creationId="{1F482B3A-EF0C-A5C0-DBB9-0A26D67819BF}"/>
          </ac:spMkLst>
        </pc:spChg>
        <pc:picChg chg="add del mod">
          <ac:chgData name="Lin, Xinming" userId="804290e4-0149-42f3-9128-8104b00a49c9" providerId="ADAL" clId="{E05F6231-9006-49BF-826F-515EF227CCF1}" dt="2023-11-30T16:45:17.365" v="745" actId="21"/>
          <ac:picMkLst>
            <pc:docMk/>
            <pc:sldMk cId="4278235860" sldId="609"/>
            <ac:picMk id="5" creationId="{7A5E5BA2-6DF9-7C40-712C-D1C654CDDE54}"/>
          </ac:picMkLst>
        </pc:picChg>
        <pc:picChg chg="del">
          <ac:chgData name="Lin, Xinming" userId="804290e4-0149-42f3-9128-8104b00a49c9" providerId="ADAL" clId="{E05F6231-9006-49BF-826F-515EF227CCF1}" dt="2023-11-30T16:44:48.048" v="737" actId="478"/>
          <ac:picMkLst>
            <pc:docMk/>
            <pc:sldMk cId="4278235860" sldId="609"/>
            <ac:picMk id="14" creationId="{18DB2C4A-1F3B-3E6F-B107-524164F2C207}"/>
          </ac:picMkLst>
        </pc:picChg>
        <pc:picChg chg="del">
          <ac:chgData name="Lin, Xinming" userId="804290e4-0149-42f3-9128-8104b00a49c9" providerId="ADAL" clId="{E05F6231-9006-49BF-826F-515EF227CCF1}" dt="2023-11-30T16:44:47.359" v="736" actId="478"/>
          <ac:picMkLst>
            <pc:docMk/>
            <pc:sldMk cId="4278235860" sldId="609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44:48.584" v="738" actId="478"/>
          <ac:picMkLst>
            <pc:docMk/>
            <pc:sldMk cId="4278235860" sldId="609"/>
            <ac:picMk id="27" creationId="{F3688EF5-3628-3382-4E05-FD6A35AB11B7}"/>
          </ac:picMkLst>
        </pc:picChg>
        <pc:picChg chg="del">
          <ac:chgData name="Lin, Xinming" userId="804290e4-0149-42f3-9128-8104b00a49c9" providerId="ADAL" clId="{E05F6231-9006-49BF-826F-515EF227CCF1}" dt="2023-11-30T16:44:46.544" v="735" actId="478"/>
          <ac:picMkLst>
            <pc:docMk/>
            <pc:sldMk cId="4278235860" sldId="609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44:49.087" v="739" actId="478"/>
          <ac:picMkLst>
            <pc:docMk/>
            <pc:sldMk cId="4278235860" sldId="609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44:49.728" v="740" actId="478"/>
          <ac:picMkLst>
            <pc:docMk/>
            <pc:sldMk cId="4278235860" sldId="609"/>
            <ac:picMk id="35" creationId="{D141F614-B38C-6C27-031D-4B3AD015F330}"/>
          </ac:picMkLst>
        </pc:picChg>
        <pc:picChg chg="del">
          <ac:chgData name="Lin, Xinming" userId="804290e4-0149-42f3-9128-8104b00a49c9" providerId="ADAL" clId="{E05F6231-9006-49BF-826F-515EF227CCF1}" dt="2023-11-30T16:44:50.304" v="741" actId="478"/>
          <ac:picMkLst>
            <pc:docMk/>
            <pc:sldMk cId="4278235860" sldId="609"/>
            <ac:picMk id="37" creationId="{107E4AF7-61E4-A0C7-25AC-9D7CD241898B}"/>
          </ac:picMkLst>
        </pc:picChg>
        <pc:picChg chg="del">
          <ac:chgData name="Lin, Xinming" userId="804290e4-0149-42f3-9128-8104b00a49c9" providerId="ADAL" clId="{E05F6231-9006-49BF-826F-515EF227CCF1}" dt="2023-11-30T16:44:50.786" v="742" actId="478"/>
          <ac:picMkLst>
            <pc:docMk/>
            <pc:sldMk cId="4278235860" sldId="609"/>
            <ac:picMk id="39" creationId="{DB30D5D6-AC70-4FCE-EA7D-C04AC5855E8B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22:04.950" v="1815" actId="1076"/>
        <pc:sldMkLst>
          <pc:docMk/>
          <pc:sldMk cId="2110742270" sldId="610"/>
        </pc:sldMkLst>
        <pc:spChg chg="mod">
          <ac:chgData name="Lin, Xinming" userId="804290e4-0149-42f3-9128-8104b00a49c9" providerId="ADAL" clId="{E05F6231-9006-49BF-826F-515EF227CCF1}" dt="2023-12-11T16:21:56.426" v="1812" actId="20577"/>
          <ac:spMkLst>
            <pc:docMk/>
            <pc:sldMk cId="2110742270" sldId="610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2" creationId="{3B7E3948-B848-9B31-3085-9C323E474E12}"/>
          </ac:spMkLst>
        </pc:spChg>
        <pc:spChg chg="del mod">
          <ac:chgData name="Lin, Xinming" userId="804290e4-0149-42f3-9128-8104b00a49c9" providerId="ADAL" clId="{E05F6231-9006-49BF-826F-515EF227CCF1}" dt="2023-12-11T16:11:26.554" v="1748" actId="478"/>
          <ac:spMkLst>
            <pc:docMk/>
            <pc:sldMk cId="2110742270" sldId="610"/>
            <ac:spMk id="13" creationId="{7EBC9AF9-EEFE-1552-41E6-B7199C9570AD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5" creationId="{3D0EDCC0-8301-F72F-1D95-50419A4E3B7B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6" creationId="{16938330-A7D1-3233-D2FC-C8156EEEE50A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7" creationId="{7AD34BA3-A259-EC04-81FB-81575945B9A1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8" creationId="{7B4E56A6-2C66-86C1-16BD-27572F9CE4C4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9" creationId="{FAD5E15B-C5A3-0275-A225-4183DB5B7059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4" creationId="{680AED5B-8FDB-3FA5-CB56-DAE441414374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5" creationId="{A8795588-2757-06F0-B456-EF8F7DEA29D3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6" creationId="{B1E39166-1CBD-9EB4-69D2-783C160D9069}"/>
          </ac:spMkLst>
        </pc:spChg>
        <pc:spChg chg="del mod">
          <ac:chgData name="Lin, Xinming" userId="804290e4-0149-42f3-9128-8104b00a49c9" providerId="ADAL" clId="{E05F6231-9006-49BF-826F-515EF227CCF1}" dt="2023-12-11T16:18:49.385" v="1785" actId="478"/>
          <ac:spMkLst>
            <pc:docMk/>
            <pc:sldMk cId="2110742270" sldId="610"/>
            <ac:spMk id="27" creationId="{DBA8AC2F-79EC-A38E-5BF2-F1B04541B51B}"/>
          </ac:spMkLst>
        </pc:spChg>
        <pc:spChg chg="mod">
          <ac:chgData name="Lin, Xinming" userId="804290e4-0149-42f3-9128-8104b00a49c9" providerId="ADAL" clId="{E05F6231-9006-49BF-826F-515EF227CCF1}" dt="2023-12-11T16:22:01.635" v="1814" actId="1076"/>
          <ac:spMkLst>
            <pc:docMk/>
            <pc:sldMk cId="2110742270" sldId="610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9" creationId="{8CA3C366-5B4F-A47C-2802-E60E0C54878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0" creationId="{68AD0C50-4C34-69AB-9628-3A717A48424F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1" creationId="{131AE0A7-1A0E-3B8D-8665-C52FDC9671AD}"/>
          </ac:spMkLst>
        </pc:spChg>
        <pc:spChg chg="mod">
          <ac:chgData name="Lin, Xinming" userId="804290e4-0149-42f3-9128-8104b00a49c9" providerId="ADAL" clId="{E05F6231-9006-49BF-826F-515EF227CCF1}" dt="2023-12-11T16:14:49.490" v="1776" actId="207"/>
          <ac:spMkLst>
            <pc:docMk/>
            <pc:sldMk cId="2110742270" sldId="610"/>
            <ac:spMk id="45" creationId="{94C229D2-F244-1F79-7028-C5A91240AC4C}"/>
          </ac:spMkLst>
        </pc:spChg>
        <pc:spChg chg="mod">
          <ac:chgData name="Lin, Xinming" userId="804290e4-0149-42f3-9128-8104b00a49c9" providerId="ADAL" clId="{E05F6231-9006-49BF-826F-515EF227CCF1}" dt="2023-12-11T16:14:53.693" v="1777" actId="207"/>
          <ac:spMkLst>
            <pc:docMk/>
            <pc:sldMk cId="2110742270" sldId="610"/>
            <ac:spMk id="50" creationId="{B82DBC94-98A2-3E90-48A1-A90232AB7E0D}"/>
          </ac:spMkLst>
        </pc:spChg>
        <pc:spChg chg="add del">
          <ac:chgData name="Lin, Xinming" userId="804290e4-0149-42f3-9128-8104b00a49c9" providerId="ADAL" clId="{E05F6231-9006-49BF-826F-515EF227CCF1}" dt="2023-12-10T02:51:13.714" v="1543" actId="478"/>
          <ac:spMkLst>
            <pc:docMk/>
            <pc:sldMk cId="2110742270" sldId="610"/>
            <ac:spMk id="53" creationId="{99FC13DB-9B92-2370-AD07-F395E5572C95}"/>
          </ac:spMkLst>
        </pc:spChg>
        <pc:spChg chg="mod">
          <ac:chgData name="Lin, Xinming" userId="804290e4-0149-42f3-9128-8104b00a49c9" providerId="ADAL" clId="{E05F6231-9006-49BF-826F-515EF227CCF1}" dt="2023-12-11T16:15:02.918" v="1778" actId="113"/>
          <ac:spMkLst>
            <pc:docMk/>
            <pc:sldMk cId="2110742270" sldId="610"/>
            <ac:spMk id="57" creationId="{B3FCF2F1-03A0-7B1E-FAEE-F8F9DD3C8A78}"/>
          </ac:spMkLst>
        </pc:spChg>
        <pc:spChg chg="mod">
          <ac:chgData name="Lin, Xinming" userId="804290e4-0149-42f3-9128-8104b00a49c9" providerId="ADAL" clId="{E05F6231-9006-49BF-826F-515EF227CCF1}" dt="2023-12-11T16:15:07.344" v="1779" actId="113"/>
          <ac:spMkLst>
            <pc:docMk/>
            <pc:sldMk cId="2110742270" sldId="610"/>
            <ac:spMk id="58" creationId="{00EC1D87-C463-D4C0-E204-448A013710BA}"/>
          </ac:spMkLst>
        </pc:spChg>
        <pc:grpChg chg="add mod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9" creationId="{CDC4716F-07B2-E717-FD23-7F0709959F33}"/>
          </ac:grpSpMkLst>
        </pc:grpChg>
        <pc:grpChg chg="del mod">
          <ac:chgData name="Lin, Xinming" userId="804290e4-0149-42f3-9128-8104b00a49c9" providerId="ADAL" clId="{E05F6231-9006-49BF-826F-515EF227CCF1}" dt="2023-12-11T16:11:26.554" v="1748" actId="478"/>
          <ac:grpSpMkLst>
            <pc:docMk/>
            <pc:sldMk cId="2110742270" sldId="610"/>
            <ac:grpSpMk id="11" creationId="{416E6ED0-14B6-E1EF-5525-D0D18853DDB0}"/>
          </ac:grpSpMkLst>
        </pc:grpChg>
        <pc:grpChg chg="mod">
          <ac:chgData name="Lin, Xinming" userId="804290e4-0149-42f3-9128-8104b00a49c9" providerId="ADAL" clId="{E05F6231-9006-49BF-826F-515EF227CCF1}" dt="2023-12-11T16:11:02.062" v="1743" actId="255"/>
          <ac:grpSpMkLst>
            <pc:docMk/>
            <pc:sldMk cId="2110742270" sldId="610"/>
            <ac:grpSpMk id="14" creationId="{18C6A6DC-6EDC-5BF1-E825-64366819BFDD}"/>
          </ac:grpSpMkLst>
        </pc:grpChg>
        <pc:grpChg chg="add mod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21" creationId="{1AD832D7-1CA6-FE3D-ABA7-E07E9CB6620E}"/>
          </ac:grpSpMkLst>
        </pc:grpChg>
        <pc:grpChg chg="mod">
          <ac:chgData name="Lin, Xinming" userId="804290e4-0149-42f3-9128-8104b00a49c9" providerId="ADAL" clId="{E05F6231-9006-49BF-826F-515EF227CCF1}" dt="2023-12-11T16:13:47.640" v="1765"/>
          <ac:grpSpMkLst>
            <pc:docMk/>
            <pc:sldMk cId="2110742270" sldId="610"/>
            <ac:grpSpMk id="23" creationId="{333B182A-BD30-FD33-00C9-F798C09C39B4}"/>
          </ac:grpSpMkLst>
        </pc:grpChg>
        <pc:grpChg chg="add mod">
          <ac:chgData name="Lin, Xinming" userId="804290e4-0149-42f3-9128-8104b00a49c9" providerId="ADAL" clId="{E05F6231-9006-49BF-826F-515EF227CCF1}" dt="2023-12-11T16:21:34.486" v="1810" actId="1076"/>
          <ac:grpSpMkLst>
            <pc:docMk/>
            <pc:sldMk cId="2110742270" sldId="610"/>
            <ac:grpSpMk id="32" creationId="{32EB7F61-550C-E0DD-94BB-9D3DE6E58AB9}"/>
          </ac:grpSpMkLst>
        </pc:grpChg>
        <pc:grpChg chg="add mod">
          <ac:chgData name="Lin, Xinming" userId="804290e4-0149-42f3-9128-8104b00a49c9" providerId="ADAL" clId="{E05F6231-9006-49BF-826F-515EF227CCF1}" dt="2023-12-11T16:22:04.950" v="1815" actId="1076"/>
          <ac:grpSpMkLst>
            <pc:docMk/>
            <pc:sldMk cId="2110742270" sldId="610"/>
            <ac:grpSpMk id="33" creationId="{7EAC376F-A609-30E1-3C8F-0E2F7859C9D7}"/>
          </ac:grpSpMkLst>
        </pc:grpChg>
        <pc:grpChg chg="add del">
          <ac:chgData name="Lin, Xinming" userId="804290e4-0149-42f3-9128-8104b00a49c9" providerId="ADAL" clId="{E05F6231-9006-49BF-826F-515EF227CCF1}" dt="2023-12-10T02:51:13.714" v="1543" actId="478"/>
          <ac:grpSpMkLst>
            <pc:docMk/>
            <pc:sldMk cId="2110742270" sldId="610"/>
            <ac:grpSpMk id="55" creationId="{CEAA81BF-37DB-75B8-4585-D5B7A8B3698A}"/>
          </ac:grpSpMkLst>
        </pc:grpChg>
        <pc:grpChg chg="mod topLvl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59" creationId="{58FD1279-E53B-D6CF-8FE4-AF938703FC45}"/>
          </ac:grpSpMkLst>
        </pc:grpChg>
        <pc:grpChg chg="mod topLvl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60" creationId="{FA5D0829-B77F-5563-3DA6-5820997BC87D}"/>
          </ac:grpSpMkLst>
        </pc:grpChg>
        <pc:grpChg chg="del">
          <ac:chgData name="Lin, Xinming" userId="804290e4-0149-42f3-9128-8104b00a49c9" providerId="ADAL" clId="{E05F6231-9006-49BF-826F-515EF227CCF1}" dt="2023-12-11T16:12:44.206" v="1757" actId="478"/>
          <ac:grpSpMkLst>
            <pc:docMk/>
            <pc:sldMk cId="2110742270" sldId="610"/>
            <ac:grpSpMk id="69" creationId="{56E371EA-64F9-0128-F474-2F1FBE442340}"/>
          </ac:grpSpMkLst>
        </pc:grpChg>
        <pc:grpChg chg="del">
          <ac:chgData name="Lin, Xinming" userId="804290e4-0149-42f3-9128-8104b00a49c9" providerId="ADAL" clId="{E05F6231-9006-49BF-826F-515EF227CCF1}" dt="2023-12-11T16:10:24.138" v="1732" actId="478"/>
          <ac:grpSpMkLst>
            <pc:docMk/>
            <pc:sldMk cId="2110742270" sldId="610"/>
            <ac:grpSpMk id="70" creationId="{E35E69C3-DD3D-3B09-3790-47DD2BE6E214}"/>
          </ac:grpSpMkLst>
        </pc:grpChg>
        <pc:picChg chg="add mod ord">
          <ac:chgData name="Lin, Xinming" userId="804290e4-0149-42f3-9128-8104b00a49c9" providerId="ADAL" clId="{E05F6231-9006-49BF-826F-515EF227CCF1}" dt="2023-12-11T16:21:59.565" v="1813" actId="1076"/>
          <ac:picMkLst>
            <pc:docMk/>
            <pc:sldMk cId="2110742270" sldId="610"/>
            <ac:picMk id="7" creationId="{E2523BB6-4FE7-9A34-0C9E-2B0361625DDC}"/>
          </ac:picMkLst>
        </pc:picChg>
        <pc:picChg chg="mod">
          <ac:chgData name="Lin, Xinming" userId="804290e4-0149-42f3-9128-8104b00a49c9" providerId="ADAL" clId="{E05F6231-9006-49BF-826F-515EF227CCF1}" dt="2023-12-11T16:11:02.062" v="1743" actId="255"/>
          <ac:picMkLst>
            <pc:docMk/>
            <pc:sldMk cId="2110742270" sldId="610"/>
            <ac:picMk id="10" creationId="{091DFC46-E201-B2CD-CD49-11109EB51102}"/>
          </ac:picMkLst>
        </pc:picChg>
        <pc:picChg chg="add del mod">
          <ac:chgData name="Lin, Xinming" userId="804290e4-0149-42f3-9128-8104b00a49c9" providerId="ADAL" clId="{E05F6231-9006-49BF-826F-515EF227CCF1}" dt="2023-12-11T16:12:46.752" v="1759"/>
          <ac:picMkLst>
            <pc:docMk/>
            <pc:sldMk cId="2110742270" sldId="610"/>
            <ac:picMk id="20" creationId="{7992FFFA-7C31-F754-841D-A039540FC06A}"/>
          </ac:picMkLst>
        </pc:picChg>
        <pc:picChg chg="mod">
          <ac:chgData name="Lin, Xinming" userId="804290e4-0149-42f3-9128-8104b00a49c9" providerId="ADAL" clId="{E05F6231-9006-49BF-826F-515EF227CCF1}" dt="2023-12-11T16:13:47.640" v="1765"/>
          <ac:picMkLst>
            <pc:docMk/>
            <pc:sldMk cId="2110742270" sldId="610"/>
            <ac:picMk id="22" creationId="{CDF1278A-E381-5ABF-2EE9-E5439772D7A8}"/>
          </ac:picMkLst>
        </pc:picChg>
        <pc:picChg chg="del topLvl">
          <ac:chgData name="Lin, Xinming" userId="804290e4-0149-42f3-9128-8104b00a49c9" providerId="ADAL" clId="{E05F6231-9006-49BF-826F-515EF227CCF1}" dt="2023-12-11T16:10:24.138" v="1732" actId="478"/>
          <ac:picMkLst>
            <pc:docMk/>
            <pc:sldMk cId="2110742270" sldId="610"/>
            <ac:picMk id="61" creationId="{4915DA40-0EE0-8B47-30D2-997CCBA080FC}"/>
          </ac:picMkLst>
        </pc:picChg>
        <pc:picChg chg="del topLvl">
          <ac:chgData name="Lin, Xinming" userId="804290e4-0149-42f3-9128-8104b00a49c9" providerId="ADAL" clId="{E05F6231-9006-49BF-826F-515EF227CCF1}" dt="2023-12-11T16:12:44.206" v="1757" actId="478"/>
          <ac:picMkLst>
            <pc:docMk/>
            <pc:sldMk cId="2110742270" sldId="610"/>
            <ac:picMk id="68" creationId="{CD8E3E5A-90C0-7751-A40C-6B558A210002}"/>
          </ac:picMkLst>
        </pc:picChg>
        <pc:picChg chg="del mod">
          <ac:chgData name="Lin, Xinming" userId="804290e4-0149-42f3-9128-8104b00a49c9" providerId="ADAL" clId="{E05F6231-9006-49BF-826F-515EF227CCF1}" dt="2023-12-11T16:18:46.080" v="1784" actId="478"/>
          <ac:picMkLst>
            <pc:docMk/>
            <pc:sldMk cId="2110742270" sldId="610"/>
            <ac:picMk id="72" creationId="{F97BD43C-86A9-5C1E-D45F-0E8FA7A11A21}"/>
          </ac:picMkLst>
        </pc:picChg>
        <pc:picChg chg="del mod">
          <ac:chgData name="Lin, Xinming" userId="804290e4-0149-42f3-9128-8104b00a49c9" providerId="ADAL" clId="{E05F6231-9006-49BF-826F-515EF227CCF1}" dt="2023-12-11T16:09:45.586" v="1726" actId="478"/>
          <ac:picMkLst>
            <pc:docMk/>
            <pc:sldMk cId="2110742270" sldId="610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17:29.377" v="1783" actId="207"/>
        <pc:sldMkLst>
          <pc:docMk/>
          <pc:sldMk cId="3867812748" sldId="611"/>
        </pc:sldMkLst>
        <pc:spChg chg="mod">
          <ac:chgData name="Lin, Xinming" userId="804290e4-0149-42f3-9128-8104b00a49c9" providerId="ADAL" clId="{E05F6231-9006-49BF-826F-515EF227CCF1}" dt="2023-12-11T16:17:29.377" v="1783" actId="207"/>
          <ac:spMkLst>
            <pc:docMk/>
            <pc:sldMk cId="3867812748" sldId="611"/>
            <ac:spMk id="3" creationId="{B2D269FD-EAED-2FAF-1E55-BBD6ABB65933}"/>
          </ac:spMkLst>
        </pc:spChg>
        <pc:spChg chg="ord">
          <ac:chgData name="Lin, Xinming" userId="804290e4-0149-42f3-9128-8104b00a49c9" providerId="ADAL" clId="{E05F6231-9006-49BF-826F-515EF227CCF1}" dt="2023-12-11T16:13:13.298" v="1761" actId="166"/>
          <ac:spMkLst>
            <pc:docMk/>
            <pc:sldMk cId="3867812748" sldId="611"/>
            <ac:spMk id="6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2-10T03:01:46.089" v="1692" actId="20577"/>
          <ac:spMkLst>
            <pc:docMk/>
            <pc:sldMk cId="3867812748" sldId="611"/>
            <ac:spMk id="12" creationId="{E755C018-273D-7CC3-6053-BFDCC7938468}"/>
          </ac:spMkLst>
        </pc:spChg>
        <pc:spChg chg="add mod topLvl">
          <ac:chgData name="Lin, Xinming" userId="804290e4-0149-42f3-9128-8104b00a49c9" providerId="ADAL" clId="{E05F6231-9006-49BF-826F-515EF227CCF1}" dt="2023-12-11T16:13:42.741" v="1764" actId="164"/>
          <ac:spMkLst>
            <pc:docMk/>
            <pc:sldMk cId="3867812748" sldId="611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0" creationId="{CA78E39D-BA87-49FB-D885-0AA47FD8AE47}"/>
          </ac:spMkLst>
        </pc:spChg>
        <pc:spChg chg="mod topLvl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8" creationId="{DBF4535C-C841-2CB4-8E9B-90D921128629}"/>
          </ac:spMkLst>
        </pc:spChg>
        <pc:grpChg chg="add del mod">
          <ac:chgData name="Lin, Xinming" userId="804290e4-0149-42f3-9128-8104b00a49c9" providerId="ADAL" clId="{E05F6231-9006-49BF-826F-515EF227CCF1}" dt="2023-12-11T16:13:22.398" v="1762" actId="165"/>
          <ac:grpSpMkLst>
            <pc:docMk/>
            <pc:sldMk cId="3867812748" sldId="611"/>
            <ac:grpSpMk id="15" creationId="{46211D7F-F6C0-DC98-A25F-1D765A65AEA7}"/>
          </ac:grpSpMkLst>
        </pc:grpChg>
        <pc:grpChg chg="add mod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1" creationId="{68F4D588-FDF4-4632-52A3-B72EF598CA97}"/>
          </ac:grpSpMkLst>
        </pc:grpChg>
        <pc:grpChg chg="mod topLvl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9" creationId="{45E577FF-766F-64CB-F4AC-EAFAAD678AC8}"/>
          </ac:grpSpMkLst>
        </pc:grpChg>
        <pc:grpChg chg="del mod topLvl">
          <ac:chgData name="Lin, Xinming" userId="804290e4-0149-42f3-9128-8104b00a49c9" providerId="ADAL" clId="{E05F6231-9006-49BF-826F-515EF227CCF1}" dt="2023-12-11T16:13:32.609" v="1763" actId="165"/>
          <ac:grpSpMkLst>
            <pc:docMk/>
            <pc:sldMk cId="3867812748" sldId="611"/>
            <ac:grpSpMk id="30" creationId="{E38F5B18-2535-120C-2188-F6C803F563B2}"/>
          </ac:grpSpMkLst>
        </pc:grpChg>
        <pc:grpChg chg="del mod">
          <ac:chgData name="Lin, Xinming" userId="804290e4-0149-42f3-9128-8104b00a49c9" providerId="ADAL" clId="{E05F6231-9006-49BF-826F-515EF227CCF1}" dt="2023-12-10T02:55:42.372" v="1644" actId="478"/>
          <ac:grpSpMkLst>
            <pc:docMk/>
            <pc:sldMk cId="3867812748" sldId="611"/>
            <ac:grpSpMk id="43" creationId="{6BF52C3C-3A0D-72F5-0EFD-E884475C1E8C}"/>
          </ac:grpSpMkLst>
        </pc:grpChg>
        <pc:picChg chg="mod">
          <ac:chgData name="Lin, Xinming" userId="804290e4-0149-42f3-9128-8104b00a49c9" providerId="ADAL" clId="{E05F6231-9006-49BF-826F-515EF227CCF1}" dt="2023-12-10T02:53:36.006" v="1634" actId="1076"/>
          <ac:picMkLst>
            <pc:docMk/>
            <pc:sldMk cId="3867812748" sldId="611"/>
            <ac:picMk id="9" creationId="{BBBB6175-66B5-E389-B29B-BB1FC3326A52}"/>
          </ac:picMkLst>
        </pc:picChg>
        <pc:picChg chg="add mod">
          <ac:chgData name="Lin, Xinming" userId="804290e4-0149-42f3-9128-8104b00a49c9" providerId="ADAL" clId="{E05F6231-9006-49BF-826F-515EF227CCF1}" dt="2023-12-10T02:54:28.446" v="1641" actId="1076"/>
          <ac:picMkLst>
            <pc:docMk/>
            <pc:sldMk cId="3867812748" sldId="611"/>
            <ac:picMk id="10" creationId="{7E1D51B9-8D33-AB39-4D23-16D180CD384C}"/>
          </ac:picMkLst>
        </pc:picChg>
        <pc:picChg chg="add del mod ord">
          <ac:chgData name="Lin, Xinming" userId="804290e4-0149-42f3-9128-8104b00a49c9" providerId="ADAL" clId="{E05F6231-9006-49BF-826F-515EF227CCF1}" dt="2023-12-10T02:58:47.718" v="1675" actId="478"/>
          <ac:picMkLst>
            <pc:docMk/>
            <pc:sldMk cId="3867812748" sldId="611"/>
            <ac:picMk id="13" creationId="{59AE4CE0-F315-A60F-2F33-1DA2DC169FC7}"/>
          </ac:picMkLst>
        </pc:picChg>
        <pc:picChg chg="add mod ord">
          <ac:chgData name="Lin, Xinming" userId="804290e4-0149-42f3-9128-8104b00a49c9" providerId="ADAL" clId="{E05F6231-9006-49BF-826F-515EF227CCF1}" dt="2023-12-11T16:13:42.741" v="1764" actId="164"/>
          <ac:picMkLst>
            <pc:docMk/>
            <pc:sldMk cId="3867812748" sldId="611"/>
            <ac:picMk id="17" creationId="{22561983-7347-2781-0B43-17E34303E333}"/>
          </ac:picMkLst>
        </pc:picChg>
        <pc:picChg chg="del mod">
          <ac:chgData name="Lin, Xinming" userId="804290e4-0149-42f3-9128-8104b00a49c9" providerId="ADAL" clId="{E05F6231-9006-49BF-826F-515EF227CCF1}" dt="2023-12-10T02:54:19.778" v="1636" actId="478"/>
          <ac:picMkLst>
            <pc:docMk/>
            <pc:sldMk cId="3867812748" sldId="611"/>
            <ac:picMk id="32" creationId="{72F68053-0083-F41D-7F02-91D1B6761544}"/>
          </ac:picMkLst>
        </pc:picChg>
        <pc:picChg chg="del topLvl">
          <ac:chgData name="Lin, Xinming" userId="804290e4-0149-42f3-9128-8104b00a49c9" providerId="ADAL" clId="{E05F6231-9006-49BF-826F-515EF227CCF1}" dt="2023-12-10T02:55:42.372" v="1644" actId="478"/>
          <ac:picMkLst>
            <pc:docMk/>
            <pc:sldMk cId="3867812748" sldId="611"/>
            <ac:picMk id="42" creationId="{596DF836-3C9A-F01F-CD8D-60A8E56B6FCA}"/>
          </ac:picMkLst>
        </pc:picChg>
      </pc:sldChg>
      <pc:sldChg chg="addSp delSp modSp add del mod ord">
        <pc:chgData name="Lin, Xinming" userId="804290e4-0149-42f3-9128-8104b00a49c9" providerId="ADAL" clId="{E05F6231-9006-49BF-826F-515EF227CCF1}" dt="2023-12-11T16:21:43.077" v="1811" actId="2696"/>
        <pc:sldMkLst>
          <pc:docMk/>
          <pc:sldMk cId="4236455975" sldId="612"/>
        </pc:sldMkLst>
        <pc:spChg chg="mod">
          <ac:chgData name="Lin, Xinming" userId="804290e4-0149-42f3-9128-8104b00a49c9" providerId="ADAL" clId="{E05F6231-9006-49BF-826F-515EF227CCF1}" dt="2023-12-11T16:17:19.997" v="1781" actId="207"/>
          <ac:spMkLst>
            <pc:docMk/>
            <pc:sldMk cId="4236455975" sldId="612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0T03:01:42.137" v="1690" actId="20577"/>
          <ac:spMkLst>
            <pc:docMk/>
            <pc:sldMk cId="4236455975" sldId="612"/>
            <ac:spMk id="12" creationId="{E755C018-273D-7CC3-6053-BFDCC793846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8" creationId="{DBF4535C-C841-2CB4-8E9B-90D921128629}"/>
          </ac:spMkLst>
        </pc:s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15" creationId="{46211D7F-F6C0-DC98-A25F-1D765A65AEA7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29" creationId="{45E577FF-766F-64CB-F4AC-EAFAAD678AC8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30" creationId="{E38F5B18-2535-120C-2188-F6C803F563B2}"/>
          </ac:grpSpMkLst>
        </pc:grpChg>
        <pc:picChg chg="del">
          <ac:chgData name="Lin, Xinming" userId="804290e4-0149-42f3-9128-8104b00a49c9" providerId="ADAL" clId="{E05F6231-9006-49BF-826F-515EF227CCF1}" dt="2023-12-10T02:57:55.932" v="1669" actId="478"/>
          <ac:picMkLst>
            <pc:docMk/>
            <pc:sldMk cId="4236455975" sldId="612"/>
            <ac:picMk id="10" creationId="{7E1D51B9-8D33-AB39-4D23-16D180CD384C}"/>
          </ac:picMkLst>
        </pc:picChg>
        <pc:picChg chg="add mod">
          <ac:chgData name="Lin, Xinming" userId="804290e4-0149-42f3-9128-8104b00a49c9" providerId="ADAL" clId="{E05F6231-9006-49BF-826F-515EF227CCF1}" dt="2023-12-10T02:58:01.404" v="1672" actId="1076"/>
          <ac:picMkLst>
            <pc:docMk/>
            <pc:sldMk cId="4236455975" sldId="612"/>
            <ac:picMk id="11" creationId="{D628DFFA-7324-8200-647F-A3605130B17D}"/>
          </ac:picMkLst>
        </pc:picChg>
        <pc:picChg chg="mod">
          <ac:chgData name="Lin, Xinming" userId="804290e4-0149-42f3-9128-8104b00a49c9" providerId="ADAL" clId="{E05F6231-9006-49BF-826F-515EF227CCF1}" dt="2023-12-10T02:57:15.466" v="1662" actId="20577"/>
          <ac:picMkLst>
            <pc:docMk/>
            <pc:sldMk cId="4236455975" sldId="612"/>
            <ac:picMk id="13" creationId="{59AE4CE0-F315-A60F-2F33-1DA2DC169FC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12/09/2023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12/09/2023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9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4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0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12/09/2023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err="1"/>
              <a:t>ERsed</a:t>
            </a:r>
            <a:r>
              <a:rPr lang="en-US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Remove positive </a:t>
            </a:r>
            <a:r>
              <a:rPr lang="en-US" err="1">
                <a:solidFill>
                  <a:prstClr val="black"/>
                </a:solidFill>
              </a:rPr>
              <a:t>ERsed</a:t>
            </a:r>
            <a:r>
              <a:rPr lang="en-US">
                <a:solidFill>
                  <a:prstClr val="black"/>
                </a:solidFill>
              </a:rPr>
              <a:t> values (3 sites with </a:t>
            </a:r>
            <a:r>
              <a:rPr lang="en-US" err="1">
                <a:solidFill>
                  <a:prstClr val="black"/>
                </a:solidFill>
              </a:rPr>
              <a:t>ER_sed</a:t>
            </a:r>
            <a:r>
              <a:rPr lang="en-US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# Missing values: Hyporheic exchange flux (2), </a:t>
            </a:r>
            <a:r>
              <a:rPr lang="en-US" err="1">
                <a:solidFill>
                  <a:prstClr val="black"/>
                </a:solidFill>
              </a:rPr>
              <a:t>Chlorophyll_A</a:t>
            </a:r>
            <a:r>
              <a:rPr lang="en-US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Target variable in the MLR analysis: </a:t>
            </a:r>
            <a:r>
              <a:rPr lang="en-US" err="1">
                <a:solidFill>
                  <a:prstClr val="black"/>
                </a:solidFill>
              </a:rPr>
              <a:t>ERsed_square</a:t>
            </a:r>
            <a:endParaRPr lang="en-US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HOBO_Temp</a:t>
            </a:r>
            <a:r>
              <a:rPr lang="en-US" sz="160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Hyporheic exchange flux, </a:t>
            </a:r>
            <a:r>
              <a:rPr lang="en-US" sz="1600" err="1">
                <a:solidFill>
                  <a:prstClr val="black"/>
                </a:solidFill>
              </a:rPr>
              <a:t>Chlorophyll_A</a:t>
            </a:r>
            <a:endParaRPr lang="en-US" sz="16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totdasqkm</a:t>
            </a:r>
            <a:r>
              <a:rPr lang="en-US" sz="160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err="1">
                <a:solidFill>
                  <a:prstClr val="black"/>
                </a:solidFill>
              </a:rPr>
              <a:t>Shrb</a:t>
            </a:r>
            <a:r>
              <a:rPr lang="en-US" sz="160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Log transform for Slope, D50_m, </a:t>
            </a:r>
            <a:r>
              <a:rPr lang="en-US" err="1">
                <a:solidFill>
                  <a:prstClr val="black"/>
                </a:solidFill>
              </a:rPr>
              <a:t>totdasqkm</a:t>
            </a:r>
            <a:r>
              <a:rPr lang="en-US">
                <a:solidFill>
                  <a:prstClr val="black"/>
                </a:solidFill>
              </a:rPr>
              <a:t>, "Discharge", '</a:t>
            </a:r>
            <a:r>
              <a:rPr lang="en-US" err="1">
                <a:solidFill>
                  <a:prstClr val="black"/>
                </a:solidFill>
              </a:rPr>
              <a:t>Average_Depth</a:t>
            </a:r>
            <a:r>
              <a:rPr lang="en-US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 vs normalized)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18DB2C4A-1F3B-3E6F-B107-524164F2C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34" y="989883"/>
            <a:ext cx="4114799" cy="13716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9B0360E-F93E-3954-9860-9FB3B5BA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" y="2439927"/>
            <a:ext cx="4119240" cy="1373080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F3688EF5-3628-3382-4E05-FD6A35AB1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34" y="2470629"/>
            <a:ext cx="4114799" cy="1371600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8D9E3A19-4128-D7FC-3E19-A01A90F1D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25545"/>
            <a:ext cx="4114799" cy="1371600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099AECD7-7EC2-786B-BE82-F2C86901C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99" y="3865620"/>
            <a:ext cx="4114799" cy="1371600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D141F614-B38C-6C27-031D-4B3AD015F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956365"/>
            <a:ext cx="4114799" cy="13716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107E4AF7-61E4-A0C7-25AC-9D7CD2418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98" y="5237220"/>
            <a:ext cx="4114799" cy="1371600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DB30D5D6-AC70-4FCE-EA7D-C04AC5855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467" y="5317808"/>
            <a:ext cx="4114799" cy="13716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AC8CE5C-12CA-376F-26A5-4D75E23C4386}"/>
              </a:ext>
            </a:extLst>
          </p:cNvPr>
          <p:cNvCxnSpPr/>
          <p:nvPr/>
        </p:nvCxnSpPr>
        <p:spPr>
          <a:xfrm>
            <a:off x="4254597" y="1079732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58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 vs normalized)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82B3A-EF0C-A5C0-DBB9-0A26D67819BF}"/>
              </a:ext>
            </a:extLst>
          </p:cNvPr>
          <p:cNvSpPr txBox="1"/>
          <p:nvPr/>
        </p:nvSpPr>
        <p:spPr>
          <a:xfrm>
            <a:off x="6795831" y="1473815"/>
            <a:ext cx="22327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Note: </a:t>
            </a:r>
            <a:r>
              <a:rPr lang="en-US" sz="1400" dirty="0"/>
              <a:t>the original values for '</a:t>
            </a:r>
            <a:r>
              <a:rPr lang="en-US" sz="1400" dirty="0" err="1"/>
              <a:t>hz_annual</a:t>
            </a:r>
            <a:r>
              <a:rPr lang="en-US" sz="1400" dirty="0"/>
              <a:t>’ have been log-transformed</a:t>
            </a:r>
          </a:p>
          <a:p>
            <a:endParaRPr lang="en-US" sz="1400" dirty="0"/>
          </a:p>
          <a:p>
            <a:r>
              <a:rPr lang="en-US" sz="1400" dirty="0"/>
              <a:t>Log transform didn’t make these three variables, i.e., "</a:t>
            </a:r>
            <a:r>
              <a:rPr lang="en-US" sz="1400" dirty="0" err="1"/>
              <a:t>AridityWs</a:t>
            </a:r>
            <a:r>
              <a:rPr lang="en-US" sz="1400" dirty="0"/>
              <a:t>","HOBO_Temp","</a:t>
            </a:r>
            <a:r>
              <a:rPr lang="en-US" sz="1400" dirty="0" err="1"/>
              <a:t>PctFst</a:t>
            </a:r>
            <a:r>
              <a:rPr lang="en-US" sz="1400" dirty="0"/>
              <a:t>” more normal, so their original values are used before doing the normalization.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D6429-0025-50F2-41D4-4C81E0A1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4114799" cy="137160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1C2F116-0E96-96A0-97E7-24180AEC2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2676"/>
            <a:ext cx="4114799" cy="13716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872E70C-059E-9A99-A449-B4035143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4276"/>
            <a:ext cx="4114799" cy="13716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0D7C1D6-749F-472F-3498-E24A5D597E07}"/>
              </a:ext>
            </a:extLst>
          </p:cNvPr>
          <p:cNvGrpSpPr/>
          <p:nvPr/>
        </p:nvGrpSpPr>
        <p:grpSpPr>
          <a:xfrm>
            <a:off x="4148447" y="1156262"/>
            <a:ext cx="2767701" cy="5565213"/>
            <a:chOff x="4471715" y="1156262"/>
            <a:chExt cx="2767701" cy="5565213"/>
          </a:xfrm>
        </p:grpSpPr>
        <p:pic>
          <p:nvPicPr>
            <p:cNvPr id="19" name="Picture 18" descr="Chart, histogram&#10;&#10;Description automatically generated">
              <a:extLst>
                <a:ext uri="{FF2B5EF4-FFF2-40B4-BE49-F238E27FC236}">
                  <a16:creationId xmlns:a16="http://schemas.microsoft.com/office/drawing/2014/main" id="{F409E450-68DF-4FE5-1BFB-D418820C5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51"/>
            <a:stretch/>
          </p:blipFill>
          <p:spPr>
            <a:xfrm>
              <a:off x="4580468" y="3855373"/>
              <a:ext cx="1289950" cy="1371600"/>
            </a:xfrm>
            <a:prstGeom prst="rect">
              <a:avLst/>
            </a:prstGeom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65938F67-54B7-1E0E-9BA9-21785DB1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651" b="-6617"/>
            <a:stretch/>
          </p:blipFill>
          <p:spPr>
            <a:xfrm>
              <a:off x="4580468" y="5259117"/>
              <a:ext cx="1289950" cy="146235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1A086F0-E397-3548-D954-8D444F3F3098}"/>
                </a:ext>
              </a:extLst>
            </p:cNvPr>
            <p:cNvGrpSpPr/>
            <p:nvPr/>
          </p:nvGrpSpPr>
          <p:grpSpPr>
            <a:xfrm>
              <a:off x="4471715" y="1156262"/>
              <a:ext cx="2677328" cy="1372695"/>
              <a:chOff x="4471715" y="1156262"/>
              <a:chExt cx="2677328" cy="1372695"/>
            </a:xfrm>
          </p:grpSpPr>
          <p:pic>
            <p:nvPicPr>
              <p:cNvPr id="15" name="Picture 14" descr="Chart, histogram&#10;&#10;Description automatically generated">
                <a:extLst>
                  <a:ext uri="{FF2B5EF4-FFF2-40B4-BE49-F238E27FC236}">
                    <a16:creationId xmlns:a16="http://schemas.microsoft.com/office/drawing/2014/main" id="{981F6FE0-25AC-1365-E624-1A9600F408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68239" b="-45"/>
              <a:stretch/>
            </p:blipFill>
            <p:spPr>
              <a:xfrm>
                <a:off x="4471715" y="1156262"/>
                <a:ext cx="1306881" cy="1372212"/>
              </a:xfrm>
              <a:prstGeom prst="rect">
                <a:avLst/>
              </a:prstGeom>
            </p:spPr>
          </p:pic>
          <p:pic>
            <p:nvPicPr>
              <p:cNvPr id="22" name="Picture 21" descr="Chart, histogram&#10;&#10;Description automatically generated">
                <a:extLst>
                  <a:ext uri="{FF2B5EF4-FFF2-40B4-BE49-F238E27FC236}">
                    <a16:creationId xmlns:a16="http://schemas.microsoft.com/office/drawing/2014/main" id="{04477AD9-2C92-11D8-535B-F787F43F67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6695"/>
              <a:stretch/>
            </p:blipFill>
            <p:spPr>
              <a:xfrm>
                <a:off x="5778596" y="1157357"/>
                <a:ext cx="1370447" cy="13716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61BDA9-9B8B-5B68-861B-02B245A1DFA6}"/>
                </a:ext>
              </a:extLst>
            </p:cNvPr>
            <p:cNvGrpSpPr/>
            <p:nvPr/>
          </p:nvGrpSpPr>
          <p:grpSpPr>
            <a:xfrm>
              <a:off x="4563535" y="2472676"/>
              <a:ext cx="2650079" cy="1420813"/>
              <a:chOff x="4563535" y="2472676"/>
              <a:chExt cx="2650079" cy="1420813"/>
            </a:xfrm>
          </p:grpSpPr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E3EF627B-427D-9752-82A5-B59DCC6445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8239"/>
              <a:stretch/>
            </p:blipFill>
            <p:spPr>
              <a:xfrm>
                <a:off x="4563535" y="2521889"/>
                <a:ext cx="1306882" cy="1371600"/>
              </a:xfrm>
              <a:prstGeom prst="rect">
                <a:avLst/>
              </a:prstGeom>
            </p:spPr>
          </p:pic>
          <p:pic>
            <p:nvPicPr>
              <p:cNvPr id="24" name="Picture 23" descr="Chart, histogram&#10;&#10;Description automatically generated">
                <a:extLst>
                  <a:ext uri="{FF2B5EF4-FFF2-40B4-BE49-F238E27FC236}">
                    <a16:creationId xmlns:a16="http://schemas.microsoft.com/office/drawing/2014/main" id="{31320D5D-D526-A808-287B-8511E595C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6730"/>
              <a:stretch/>
            </p:blipFill>
            <p:spPr>
              <a:xfrm>
                <a:off x="5844615" y="2472676"/>
                <a:ext cx="1368999" cy="1371600"/>
              </a:xfrm>
              <a:prstGeom prst="rect">
                <a:avLst/>
              </a:prstGeom>
            </p:spPr>
          </p:pic>
        </p:grpSp>
        <p:pic>
          <p:nvPicPr>
            <p:cNvPr id="26" name="Picture 25" descr="Chart, histogram&#10;&#10;Description automatically generated">
              <a:extLst>
                <a:ext uri="{FF2B5EF4-FFF2-40B4-BE49-F238E27FC236}">
                  <a16:creationId xmlns:a16="http://schemas.microsoft.com/office/drawing/2014/main" id="{75898116-042B-FBC5-AD7B-016467764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730"/>
            <a:stretch/>
          </p:blipFill>
          <p:spPr>
            <a:xfrm>
              <a:off x="5870417" y="3853784"/>
              <a:ext cx="1368999" cy="1371600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503F70AF-C772-8DE8-7DB4-1ACE201CB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6730"/>
            <a:stretch/>
          </p:blipFill>
          <p:spPr>
            <a:xfrm>
              <a:off x="5870417" y="5237220"/>
              <a:ext cx="1368999" cy="1371600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2D7D7-81DE-3BA5-7AF3-3592C4F3F72E}"/>
              </a:ext>
            </a:extLst>
          </p:cNvPr>
          <p:cNvCxnSpPr/>
          <p:nvPr/>
        </p:nvCxnSpPr>
        <p:spPr>
          <a:xfrm>
            <a:off x="4067612" y="1079732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60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B0C3B-3A7D-3848-B824-737E096AF391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December 9, 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5DBE7-0ACF-E348-BBE2-A615BCE1D79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823833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normalized variables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TN with half of minimum value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325" y="2617862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λ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0.06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265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1D51B9-8D33-AB39-4D23-16D180CD3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25" y="3854584"/>
            <a:ext cx="4445095" cy="22517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/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0.62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blipFill>
                <a:blip r:embed="rId7"/>
                <a:stretch>
                  <a:fillRect l="-468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F4D588-FDF4-4632-52A3-B72EF598CA97}"/>
              </a:ext>
            </a:extLst>
          </p:cNvPr>
          <p:cNvGrpSpPr/>
          <p:nvPr/>
        </p:nvGrpSpPr>
        <p:grpSpPr>
          <a:xfrm>
            <a:off x="5450412" y="3631084"/>
            <a:ext cx="2569072" cy="2771775"/>
            <a:chOff x="5450412" y="3631084"/>
            <a:chExt cx="2569072" cy="277177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2561983-7347-2781-0B43-17E34303E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3459" y="3631084"/>
              <a:ext cx="2486025" cy="277177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E577FF-766F-64CB-F4AC-EAFAAD678AC8}"/>
                </a:ext>
              </a:extLst>
            </p:cNvPr>
            <p:cNvGrpSpPr/>
            <p:nvPr/>
          </p:nvGrpSpPr>
          <p:grpSpPr>
            <a:xfrm>
              <a:off x="5460801" y="3782345"/>
              <a:ext cx="1326060" cy="2550230"/>
              <a:chOff x="6850917" y="2891389"/>
              <a:chExt cx="1326060" cy="255023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AEEDA6-0290-D81A-AE99-B72248D68D6C}"/>
                  </a:ext>
                </a:extLst>
              </p:cNvPr>
              <p:cNvSpPr/>
              <p:nvPr/>
            </p:nvSpPr>
            <p:spPr>
              <a:xfrm>
                <a:off x="6858000" y="5264388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0AE6FF-E349-BAD2-B06A-19587657A249}"/>
                  </a:ext>
                </a:extLst>
              </p:cNvPr>
              <p:cNvSpPr/>
              <p:nvPr/>
            </p:nvSpPr>
            <p:spPr>
              <a:xfrm>
                <a:off x="6858000" y="3627823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8E39D-BA87-49FB-D885-0AA47FD8AE47}"/>
                  </a:ext>
                </a:extLst>
              </p:cNvPr>
              <p:cNvSpPr/>
              <p:nvPr/>
            </p:nvSpPr>
            <p:spPr>
              <a:xfrm>
                <a:off x="6858000" y="4364258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0FFA69-CC5D-13ED-A573-EEDAEBBD3772}"/>
                  </a:ext>
                </a:extLst>
              </p:cNvPr>
              <p:cNvSpPr/>
              <p:nvPr/>
            </p:nvSpPr>
            <p:spPr>
              <a:xfrm>
                <a:off x="6850917" y="4203229"/>
                <a:ext cx="1326060" cy="1610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4535C-C841-2CB4-8E9B-90D921128629}"/>
                  </a:ext>
                </a:extLst>
              </p:cNvPr>
              <p:cNvSpPr/>
              <p:nvPr/>
            </p:nvSpPr>
            <p:spPr>
              <a:xfrm>
                <a:off x="6850917" y="2891389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8647F5-ACE9-9531-C01A-F8544B0179D0}"/>
                </a:ext>
              </a:extLst>
            </p:cNvPr>
            <p:cNvSpPr/>
            <p:nvPr/>
          </p:nvSpPr>
          <p:spPr>
            <a:xfrm>
              <a:off x="5450412" y="5770358"/>
              <a:ext cx="1326060" cy="16102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781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2523BB6-4FE7-9A34-0C9E-2B036162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8" y="2300687"/>
            <a:ext cx="3259424" cy="2444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Random forest and Lasso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11,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4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; 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TN with half of minimum value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C43F9-F3BC-9F40-4191-45026F0A7C6E}"/>
              </a:ext>
            </a:extLst>
          </p:cNvPr>
          <p:cNvSpPr txBox="1"/>
          <p:nvPr/>
        </p:nvSpPr>
        <p:spPr>
          <a:xfrm>
            <a:off x="1671486" y="2666350"/>
            <a:ext cx="10792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R2~61%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EB7F61-550C-E0DD-94BB-9D3DE6E58AB9}"/>
              </a:ext>
            </a:extLst>
          </p:cNvPr>
          <p:cNvGrpSpPr/>
          <p:nvPr/>
        </p:nvGrpSpPr>
        <p:grpSpPr>
          <a:xfrm>
            <a:off x="4338674" y="4495630"/>
            <a:ext cx="4306371" cy="2117754"/>
            <a:chOff x="113588" y="4313495"/>
            <a:chExt cx="4306371" cy="21177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FD1279-E53B-D6CF-8FE4-AF938703FC45}"/>
                </a:ext>
              </a:extLst>
            </p:cNvPr>
            <p:cNvGrpSpPr/>
            <p:nvPr/>
          </p:nvGrpSpPr>
          <p:grpSpPr>
            <a:xfrm>
              <a:off x="113588" y="4313495"/>
              <a:ext cx="4306371" cy="2117754"/>
              <a:chOff x="57017" y="4310845"/>
              <a:chExt cx="4306371" cy="211775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EAA81BF-37DB-75B8-4585-D5B7A8B3698A}"/>
                  </a:ext>
                </a:extLst>
              </p:cNvPr>
              <p:cNvGrpSpPr/>
              <p:nvPr/>
            </p:nvGrpSpPr>
            <p:grpSpPr>
              <a:xfrm>
                <a:off x="57017" y="4310845"/>
                <a:ext cx="4306371" cy="2117754"/>
                <a:chOff x="57017" y="4310845"/>
                <a:chExt cx="4306371" cy="211775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C229D2-F244-1F79-7028-C5A91240AC4C}"/>
                    </a:ext>
                  </a:extLst>
                </p:cNvPr>
                <p:cNvSpPr txBox="1"/>
                <p:nvPr/>
              </p:nvSpPr>
              <p:spPr>
                <a:xfrm>
                  <a:off x="1926747" y="4688954"/>
                  <a:ext cx="2436641" cy="11695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and </a:t>
                  </a:r>
                  <a:r>
                    <a:rPr lang="en-US" sz="1000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Mean_Depth</a:t>
                  </a:r>
                  <a:endParaRPr lang="en-US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Fill in TN with half of minimum value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R2~62%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9FC13DB-9B92-2370-AD07-F395E5572C95}"/>
                    </a:ext>
                  </a:extLst>
                </p:cNvPr>
                <p:cNvSpPr/>
                <p:nvPr/>
              </p:nvSpPr>
              <p:spPr>
                <a:xfrm>
                  <a:off x="57017" y="4310845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FCF2F1-03A0-7B1E-FAEE-F8F9DD3C8A78}"/>
                  </a:ext>
                </a:extLst>
              </p:cNvPr>
              <p:cNvSpPr txBox="1"/>
              <p:nvPr/>
            </p:nvSpPr>
            <p:spPr>
              <a:xfrm>
                <a:off x="2387308" y="4338038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Lasso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C4716F-07B2-E717-FD23-7F0709959F33}"/>
                </a:ext>
              </a:extLst>
            </p:cNvPr>
            <p:cNvGrpSpPr/>
            <p:nvPr/>
          </p:nvGrpSpPr>
          <p:grpSpPr>
            <a:xfrm>
              <a:off x="207114" y="4427374"/>
              <a:ext cx="1621485" cy="1927725"/>
              <a:chOff x="5450412" y="3676022"/>
              <a:chExt cx="2655897" cy="277177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91DFC46-E201-B2CD-CD49-11109EB511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7884" y="3676022"/>
                <a:ext cx="2638425" cy="2771775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8C6A6DC-6EDC-5BF1-E825-64366819BFDD}"/>
                  </a:ext>
                </a:extLst>
              </p:cNvPr>
              <p:cNvGrpSpPr/>
              <p:nvPr/>
            </p:nvGrpSpPr>
            <p:grpSpPr>
              <a:xfrm>
                <a:off x="5460801" y="3873793"/>
                <a:ext cx="1326059" cy="2550229"/>
                <a:chOff x="6850917" y="2891389"/>
                <a:chExt cx="1326060" cy="255023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D0EDCC0-8301-F72F-1D95-50419A4E3B7B}"/>
                    </a:ext>
                  </a:extLst>
                </p:cNvPr>
                <p:cNvSpPr/>
                <p:nvPr/>
              </p:nvSpPr>
              <p:spPr>
                <a:xfrm>
                  <a:off x="6858000" y="5264388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6938330-A7D1-3233-D2FC-C8156EEEE50A}"/>
                    </a:ext>
                  </a:extLst>
                </p:cNvPr>
                <p:cNvSpPr/>
                <p:nvPr/>
              </p:nvSpPr>
              <p:spPr>
                <a:xfrm>
                  <a:off x="6858000" y="398882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AD34BA3-A259-EC04-81FB-81575945B9A1}"/>
                    </a:ext>
                  </a:extLst>
                </p:cNvPr>
                <p:cNvSpPr/>
                <p:nvPr/>
              </p:nvSpPr>
              <p:spPr>
                <a:xfrm>
                  <a:off x="6858000" y="4364258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B4E56A6-2C66-86C1-16BD-27572F9CE4C4}"/>
                    </a:ext>
                  </a:extLst>
                </p:cNvPr>
                <p:cNvSpPr/>
                <p:nvPr/>
              </p:nvSpPr>
              <p:spPr>
                <a:xfrm>
                  <a:off x="6850917" y="4726552"/>
                  <a:ext cx="1326060" cy="1610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AD5E15B-C5A3-0275-A225-4183DB5B7059}"/>
                    </a:ext>
                  </a:extLst>
                </p:cNvPr>
                <p:cNvSpPr/>
                <p:nvPr/>
              </p:nvSpPr>
              <p:spPr>
                <a:xfrm>
                  <a:off x="6850917" y="289138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7E3948-B848-9B31-3085-9C323E474E12}"/>
                  </a:ext>
                </a:extLst>
              </p:cNvPr>
              <p:cNvSpPr/>
              <p:nvPr/>
            </p:nvSpPr>
            <p:spPr>
              <a:xfrm>
                <a:off x="5450412" y="5861805"/>
                <a:ext cx="1326060" cy="1610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AC376F-A609-30E1-3C8F-0E2F7859C9D7}"/>
              </a:ext>
            </a:extLst>
          </p:cNvPr>
          <p:cNvGrpSpPr/>
          <p:nvPr/>
        </p:nvGrpSpPr>
        <p:grpSpPr>
          <a:xfrm>
            <a:off x="4331997" y="2184800"/>
            <a:ext cx="4225567" cy="2133644"/>
            <a:chOff x="4638863" y="4297605"/>
            <a:chExt cx="4225567" cy="21336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A5D0829-B77F-5563-3DA6-5820997BC87D}"/>
                </a:ext>
              </a:extLst>
            </p:cNvPr>
            <p:cNvGrpSpPr/>
            <p:nvPr/>
          </p:nvGrpSpPr>
          <p:grpSpPr>
            <a:xfrm>
              <a:off x="4638863" y="4297605"/>
              <a:ext cx="4225567" cy="2133644"/>
              <a:chOff x="4638863" y="4297605"/>
              <a:chExt cx="4225567" cy="21336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4AE6273-0602-2AF3-2BE6-62A72A77BDB6}"/>
                  </a:ext>
                </a:extLst>
              </p:cNvPr>
              <p:cNvGrpSpPr/>
              <p:nvPr/>
            </p:nvGrpSpPr>
            <p:grpSpPr>
              <a:xfrm>
                <a:off x="4638863" y="4313495"/>
                <a:ext cx="4225567" cy="2117754"/>
                <a:chOff x="4638863" y="4297593"/>
                <a:chExt cx="4225567" cy="211775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2DBC94-98A2-3E90-48A1-A90232AB7E0D}"/>
                    </a:ext>
                  </a:extLst>
                </p:cNvPr>
                <p:cNvSpPr txBox="1"/>
                <p:nvPr/>
              </p:nvSpPr>
              <p:spPr>
                <a:xfrm>
                  <a:off x="6395929" y="4575190"/>
                  <a:ext cx="246850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 </a:t>
                  </a:r>
                  <a:r>
                    <a:rPr lang="en-US" sz="1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 normalized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and </a:t>
                  </a:r>
                  <a:r>
                    <a:rPr lang="en-US" sz="1000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Mean_Depth</a:t>
                  </a:r>
                  <a:endParaRPr lang="en-US" sz="1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Fill in TN with half of minimum value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R2~62%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63F6FF-227A-EB94-4E31-744695040ADC}"/>
                    </a:ext>
                  </a:extLst>
                </p:cNvPr>
                <p:cNvSpPr/>
                <p:nvPr/>
              </p:nvSpPr>
              <p:spPr>
                <a:xfrm>
                  <a:off x="4638863" y="4297593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EC1D87-C463-D4C0-E204-448A013710BA}"/>
                  </a:ext>
                </a:extLst>
              </p:cNvPr>
              <p:cNvSpPr txBox="1"/>
              <p:nvPr/>
            </p:nvSpPr>
            <p:spPr>
              <a:xfrm>
                <a:off x="6670444" y="4297605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Lasso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D832D7-1CA6-FE3D-ABA7-E07E9CB6620E}"/>
                </a:ext>
              </a:extLst>
            </p:cNvPr>
            <p:cNvGrpSpPr/>
            <p:nvPr/>
          </p:nvGrpSpPr>
          <p:grpSpPr>
            <a:xfrm>
              <a:off x="4803966" y="4365278"/>
              <a:ext cx="1749234" cy="2000272"/>
              <a:chOff x="5450412" y="3631084"/>
              <a:chExt cx="2569072" cy="2771775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DF1278A-E381-5ABF-2EE9-E5439772D7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3459" y="3631084"/>
                <a:ext cx="2486025" cy="2771775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33B182A-BD30-FD33-00C9-F798C09C39B4}"/>
                  </a:ext>
                </a:extLst>
              </p:cNvPr>
              <p:cNvGrpSpPr/>
              <p:nvPr/>
            </p:nvGrpSpPr>
            <p:grpSpPr>
              <a:xfrm>
                <a:off x="5460801" y="3782345"/>
                <a:ext cx="1326060" cy="2550230"/>
                <a:chOff x="6850917" y="2891389"/>
                <a:chExt cx="1326060" cy="255023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8795588-2757-06F0-B456-EF8F7DEA29D3}"/>
                    </a:ext>
                  </a:extLst>
                </p:cNvPr>
                <p:cNvSpPr/>
                <p:nvPr/>
              </p:nvSpPr>
              <p:spPr>
                <a:xfrm>
                  <a:off x="6858000" y="5264388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1E39166-1CBD-9EB4-69D2-783C160D9069}"/>
                    </a:ext>
                  </a:extLst>
                </p:cNvPr>
                <p:cNvSpPr/>
                <p:nvPr/>
              </p:nvSpPr>
              <p:spPr>
                <a:xfrm>
                  <a:off x="6858000" y="3627823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CA3C366-5B4F-A47C-2802-E60E0C54878E}"/>
                    </a:ext>
                  </a:extLst>
                </p:cNvPr>
                <p:cNvSpPr/>
                <p:nvPr/>
              </p:nvSpPr>
              <p:spPr>
                <a:xfrm>
                  <a:off x="6858000" y="4364258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8AD0C50-4C34-69AB-9628-3A717A48424F}"/>
                    </a:ext>
                  </a:extLst>
                </p:cNvPr>
                <p:cNvSpPr/>
                <p:nvPr/>
              </p:nvSpPr>
              <p:spPr>
                <a:xfrm>
                  <a:off x="6850917" y="4203229"/>
                  <a:ext cx="1326060" cy="1610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31AE0A7-1A0E-3B8D-8665-C52FDC9671AD}"/>
                    </a:ext>
                  </a:extLst>
                </p:cNvPr>
                <p:cNvSpPr/>
                <p:nvPr/>
              </p:nvSpPr>
              <p:spPr>
                <a:xfrm>
                  <a:off x="6850917" y="289138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0AED5B-8FDB-3FA5-CB56-DAE441414374}"/>
                  </a:ext>
                </a:extLst>
              </p:cNvPr>
              <p:cNvSpPr/>
              <p:nvPr/>
            </p:nvSpPr>
            <p:spPr>
              <a:xfrm>
                <a:off x="5450412" y="5770358"/>
                <a:ext cx="1326060" cy="1610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74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E3FB4AE-38D7-ED38-FFBD-630DA8B5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2057401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3F2F913-3D96-7657-3B29-5A67FC608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8" y="1025545"/>
            <a:ext cx="2057401" cy="274320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01E1911-FF26-810E-98DD-30C9B7C2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35" y="1025545"/>
            <a:ext cx="2057401" cy="274320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9937703-374B-C4F0-7C41-66C900758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63" y="1025545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1E0D0B5-938F-F1EA-8C13-748710B29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6" y="3904381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9F9AFDE-1037-8900-C5EE-1237D7EA1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99" y="3904379"/>
            <a:ext cx="2057401" cy="27432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7E8BB29E-D4AE-52B9-F6EF-1453C9B34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00" y="3909314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A8837719-CE16-E9D3-2AC3-3E4E4EEA2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529" y="3904379"/>
            <a:ext cx="2057401" cy="2743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2B8F34-7413-8F07-4677-B6209334A6CF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1BDF47B1-8D87-20C4-71AC-8F029DD567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1601" y="1023684"/>
            <a:ext cx="2057401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0A1BAF4-D91A-214E-E386-9A872091F1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976" y="3899444"/>
            <a:ext cx="20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071410-AC67-181C-0548-A06780AC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40074"/>
            <a:ext cx="2057401" cy="27432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ACBCE09-C75D-185A-BEFD-781E941B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2" y="940073"/>
            <a:ext cx="2057401" cy="27432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85C0ED76-057B-9FC0-6BC3-425FB62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65" y="927356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2131E57-2F5A-6DF8-A014-AB69AA317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81" y="3809709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FD175DD-653F-D14B-B72C-BF7FABD31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9" y="3765021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F5A9A5E-ED4B-0CDD-CF4D-140FC3C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979" y="939193"/>
            <a:ext cx="2057401" cy="274320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2B9B9D9-7FAA-16B5-38CC-0B49BC94B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499" y="3901629"/>
            <a:ext cx="2057401" cy="274320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8CDEDC-EE87-0264-C4DD-11E18C62D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3217" y="945886"/>
            <a:ext cx="2057401" cy="2743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5F967E-F73F-B5E3-C9FF-5ABB005E0B60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6E27C6-90B5-0E76-A0E8-B2234D96D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80" y="3795712"/>
            <a:ext cx="2057401" cy="274320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D72F8BFF-F3EC-F9D2-771C-333B232C66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880" y="3859487"/>
            <a:ext cx="2057401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5B736-FF40-C211-B1AC-365275CBAB56}"/>
              </a:ext>
            </a:extLst>
          </p:cNvPr>
          <p:cNvSpPr txBox="1"/>
          <p:nvPr/>
        </p:nvSpPr>
        <p:spPr>
          <a:xfrm>
            <a:off x="6175801" y="3769822"/>
            <a:ext cx="360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%Ag(</a:t>
            </a:r>
            <a:r>
              <a:rPr lang="en-US" sz="1200" err="1">
                <a:solidFill>
                  <a:srgbClr val="FF0000"/>
                </a:solidFill>
              </a:rPr>
              <a:t>PctAg</a:t>
            </a:r>
            <a:r>
              <a:rPr lang="en-US" sz="1200">
                <a:solidFill>
                  <a:srgbClr val="FF0000"/>
                </a:solidFill>
              </a:rPr>
              <a:t>) = %Crop + %Pasture/Hay;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2410-5974-936A-4773-9176A0D8033F}"/>
              </a:ext>
            </a:extLst>
          </p:cNvPr>
          <p:cNvSpPr txBox="1"/>
          <p:nvPr/>
        </p:nvSpPr>
        <p:spPr>
          <a:xfrm>
            <a:off x="1895911" y="3722604"/>
            <a:ext cx="5150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#%Forest(PctFst) = %Coniferous+%Evergreen + %Mix</a:t>
            </a:r>
          </a:p>
        </p:txBody>
      </p:sp>
    </p:spTree>
    <p:extLst>
      <p:ext uri="{BB962C8B-B14F-4D97-AF65-F5344CB8AC3E}">
        <p14:creationId xmlns:p14="http://schemas.microsoft.com/office/powerpoint/2010/main" val="15382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MLR forward/backward selection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62275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both forward/backward selection: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)~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GPP_Square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totdasqkm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Chlorophyll_A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log(Slope)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2BE3E8-8FC7-28BB-6F36-8CDC0BC6BE70}"/>
              </a:ext>
            </a:extLst>
          </p:cNvPr>
          <p:cNvGrpSpPr/>
          <p:nvPr/>
        </p:nvGrpSpPr>
        <p:grpSpPr>
          <a:xfrm>
            <a:off x="1629143" y="2446783"/>
            <a:ext cx="5184554" cy="3162656"/>
            <a:chOff x="1629143" y="2446783"/>
            <a:chExt cx="5184554" cy="31626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415583-7E37-4CED-1E66-94034CF2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813" y="2446783"/>
              <a:ext cx="5157884" cy="316265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40398E-CB6C-F6D5-907D-6FE2D27B5191}"/>
                </a:ext>
              </a:extLst>
            </p:cNvPr>
            <p:cNvSpPr/>
            <p:nvPr/>
          </p:nvSpPr>
          <p:spPr>
            <a:xfrm>
              <a:off x="1629143" y="5236059"/>
              <a:ext cx="4681056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95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Robust regression (M-estimation)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970512"/>
            <a:ext cx="8990710" cy="3801810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M-estimation: a general method of robust regression, can be regarded as a generalization of maximum-likelihood estimation.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28BB59-955B-0F83-FA0E-D24EBF9D27B5}"/>
              </a:ext>
            </a:extLst>
          </p:cNvPr>
          <p:cNvGrpSpPr/>
          <p:nvPr/>
        </p:nvGrpSpPr>
        <p:grpSpPr>
          <a:xfrm>
            <a:off x="443017" y="2395066"/>
            <a:ext cx="7624202" cy="1721922"/>
            <a:chOff x="457200" y="2981197"/>
            <a:chExt cx="7624202" cy="17219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47B860-83AB-4EA5-70D7-AAE8363F79CA}"/>
                </a:ext>
              </a:extLst>
            </p:cNvPr>
            <p:cNvGrpSpPr/>
            <p:nvPr/>
          </p:nvGrpSpPr>
          <p:grpSpPr>
            <a:xfrm>
              <a:off x="457200" y="2981197"/>
              <a:ext cx="7624202" cy="1721922"/>
              <a:chOff x="357748" y="2378147"/>
              <a:chExt cx="7624202" cy="172192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F9F498C-D1B1-D84E-9D70-C1DD3401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2378147"/>
                <a:ext cx="7524750" cy="15144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59E84A-DCAD-D7C9-A975-57FD212C0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651" y="3804794"/>
                <a:ext cx="1943100" cy="295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42F9FE-3868-1225-92CC-390822EEADD5}"/>
                  </a:ext>
                </a:extLst>
              </p:cNvPr>
              <p:cNvSpPr txBox="1"/>
              <p:nvPr/>
            </p:nvSpPr>
            <p:spPr>
              <a:xfrm>
                <a:off x="357748" y="3761515"/>
                <a:ext cx="9360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Residual: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B4F6E7-DF06-7735-B817-D39294674CEB}"/>
                </a:ext>
              </a:extLst>
            </p:cNvPr>
            <p:cNvSpPr/>
            <p:nvPr/>
          </p:nvSpPr>
          <p:spPr>
            <a:xfrm>
              <a:off x="582519" y="3482615"/>
              <a:ext cx="685451" cy="25113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79C46B45-8EF5-D8D2-9D5B-4C56154B2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91"/>
          <a:stretch/>
        </p:blipFill>
        <p:spPr>
          <a:xfrm>
            <a:off x="190949" y="4079511"/>
            <a:ext cx="3497048" cy="2103120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56C3E7C-E503-D962-AD39-7AB03366F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3"/>
          <a:stretch/>
        </p:blipFill>
        <p:spPr>
          <a:xfrm>
            <a:off x="4370070" y="3909541"/>
            <a:ext cx="3466773" cy="210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/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𝒍𝒂𝒔𝒔𝒐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~0.31∗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𝑠𝑝𝑟𝑖𝑛𝑔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𝑃𝑐𝑡𝐹𝑠𝑡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+0.04∗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𝐴𝑟𝑖𝑑𝑖𝑡𝑦𝑊𝑠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blipFill>
                <a:blip r:embed="rId8"/>
                <a:stretch>
                  <a:fillRect l="-98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/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1"/>
                  <a:t>robust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𝑠𝑒𝑑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~0.36∗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𝐺𝑃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𝑆𝑞𝑢𝑎𝑟𝑒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−0.15∗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𝑆𝑙𝑜𝑝𝑒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−0.04∗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0.13∗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𝐶h𝑙𝑜𝑟𝑜𝑝h𝑦𝑙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r>
                  <a:rPr lang="en-US" sz="900"/>
                  <a:t>                           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0.001∗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𝑃𝑐𝑡𝐹𝑠𝑡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𝐴𝑟𝑖𝑑𝑖𝑡𝑦𝑊𝑠</m:t>
                    </m:r>
                  </m:oMath>
                </a14:m>
                <a:endParaRPr 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blipFill>
                <a:blip r:embed="rId9"/>
                <a:stretch>
                  <a:fillRect l="-1667" t="-127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/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𝑴𝑳𝑹</m:t>
                      </m:r>
                      <m:d>
                        <m:d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𝒇𝒐𝒓𝒘𝒂𝒓𝒅</m:t>
                          </m:r>
                        </m:e>
                      </m:d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blipFill>
                <a:blip r:embed="rId10"/>
                <a:stretch>
                  <a:fillRect l="-866"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/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𝒓𝒐𝒃𝒖𝒔𝒕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blipFill>
                <a:blip r:embed="rId11"/>
                <a:stretch>
                  <a:fillRect l="-74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52C3C-3A0D-72F5-0EFD-E884475C1E8C}"/>
              </a:ext>
            </a:extLst>
          </p:cNvPr>
          <p:cNvGrpSpPr/>
          <p:nvPr/>
        </p:nvGrpSpPr>
        <p:grpSpPr>
          <a:xfrm>
            <a:off x="4768633" y="3004175"/>
            <a:ext cx="2676525" cy="3039459"/>
            <a:chOff x="4768633" y="3004175"/>
            <a:chExt cx="2676525" cy="303945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96DF836-3C9A-F01F-CD8D-60A8E56B6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633" y="3309959"/>
              <a:ext cx="2676525" cy="273367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8F5B18-2535-120C-2188-F6C803F563B2}"/>
                </a:ext>
              </a:extLst>
            </p:cNvPr>
            <p:cNvGrpSpPr/>
            <p:nvPr/>
          </p:nvGrpSpPr>
          <p:grpSpPr>
            <a:xfrm>
              <a:off x="4768633" y="3004175"/>
              <a:ext cx="1742157" cy="3039459"/>
              <a:chOff x="4768633" y="3004175"/>
              <a:chExt cx="1742157" cy="3039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/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R</a:t>
                    </a:r>
                    <a14:m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0.56</m:t>
                        </m:r>
                      </m:oMath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67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5E577FF-766F-64CB-F4AC-EAFAAD678AC8}"/>
                  </a:ext>
                </a:extLst>
              </p:cNvPr>
              <p:cNvGrpSpPr/>
              <p:nvPr/>
            </p:nvGrpSpPr>
            <p:grpSpPr>
              <a:xfrm>
                <a:off x="4768633" y="3682083"/>
                <a:ext cx="1326060" cy="2361551"/>
                <a:chOff x="6850917" y="2891389"/>
                <a:chExt cx="1326060" cy="236155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8AEEDA6-0290-D81A-AE99-B72248D68D6C}"/>
                    </a:ext>
                  </a:extLst>
                </p:cNvPr>
                <p:cNvSpPr/>
                <p:nvPr/>
              </p:nvSpPr>
              <p:spPr>
                <a:xfrm>
                  <a:off x="6850917" y="507570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0AE6FF-E349-BAD2-B06A-19587657A249}"/>
                    </a:ext>
                  </a:extLst>
                </p:cNvPr>
                <p:cNvSpPr/>
                <p:nvPr/>
              </p:nvSpPr>
              <p:spPr>
                <a:xfrm>
                  <a:off x="6850917" y="381703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A78E39D-BA87-49FB-D885-0AA47FD8AE47}"/>
                    </a:ext>
                  </a:extLst>
                </p:cNvPr>
                <p:cNvSpPr/>
                <p:nvPr/>
              </p:nvSpPr>
              <p:spPr>
                <a:xfrm>
                  <a:off x="6850917" y="4535922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00FFA69-CC5D-13ED-A573-EEDAEBBD3772}"/>
                    </a:ext>
                  </a:extLst>
                </p:cNvPr>
                <p:cNvSpPr/>
                <p:nvPr/>
              </p:nvSpPr>
              <p:spPr>
                <a:xfrm>
                  <a:off x="6850917" y="4726552"/>
                  <a:ext cx="1326060" cy="1610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BF4535C-C841-2CB4-8E9B-90D921128629}"/>
                    </a:ext>
                  </a:extLst>
                </p:cNvPr>
                <p:cNvSpPr/>
                <p:nvPr/>
              </p:nvSpPr>
              <p:spPr>
                <a:xfrm>
                  <a:off x="6850917" y="289138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2F68053-0083-F41D-7F02-91D1B6761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56237"/>
            <a:ext cx="3653322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 (inputs and target variable) +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variables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0.21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E065624-8282-0149-CD69-D2888D74E741}"/>
              </a:ext>
            </a:extLst>
          </p:cNvPr>
          <p:cNvGrpSpPr/>
          <p:nvPr/>
        </p:nvGrpSpPr>
        <p:grpSpPr>
          <a:xfrm>
            <a:off x="4862097" y="2963433"/>
            <a:ext cx="2428875" cy="3073273"/>
            <a:chOff x="4862097" y="2963433"/>
            <a:chExt cx="2428875" cy="30732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ED3DE18-5A30-B467-E09F-63CFEC0C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2097" y="3293506"/>
              <a:ext cx="2428875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/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FF0000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16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473899-106E-3BFF-269D-600956D3DDBA}"/>
                </a:ext>
              </a:extLst>
            </p:cNvPr>
            <p:cNvGrpSpPr/>
            <p:nvPr/>
          </p:nvGrpSpPr>
          <p:grpSpPr>
            <a:xfrm>
              <a:off x="4862097" y="3493966"/>
              <a:ext cx="1157702" cy="2542740"/>
              <a:chOff x="7479733" y="3492943"/>
              <a:chExt cx="1157702" cy="25427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591B25-D688-1CC7-73DA-A620EF4A5CF6}"/>
                  </a:ext>
                </a:extLst>
              </p:cNvPr>
              <p:cNvSpPr/>
              <p:nvPr/>
            </p:nvSpPr>
            <p:spPr>
              <a:xfrm>
                <a:off x="7479733" y="3492943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DFABA2-0143-B8DF-F317-34CA861AD8C4}"/>
                  </a:ext>
                </a:extLst>
              </p:cNvPr>
              <p:cNvSpPr/>
              <p:nvPr/>
            </p:nvSpPr>
            <p:spPr>
              <a:xfrm>
                <a:off x="7479733" y="5858452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27DB31-168A-8F57-FD4E-5A997B1A0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33" y="3559477"/>
            <a:ext cx="3659846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3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38B621-7D08-BEFD-2880-F906AE83333A}"/>
                  </a:ext>
                </a:extLst>
              </p:cNvPr>
              <p:cNvSpPr txBox="1"/>
              <p:nvPr/>
            </p:nvSpPr>
            <p:spPr>
              <a:xfrm>
                <a:off x="93863" y="967001"/>
                <a:ext cx="17331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Standardize </a:t>
                </a:r>
                <a:r>
                  <a:rPr lang="en-US" sz="1000" b="1" dirty="0" err="1">
                    <a:solidFill>
                      <a:srgbClr val="0070C0"/>
                    </a:solidFill>
                  </a:rPr>
                  <a:t>Xs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 =FALSE, </a:t>
                </a:r>
              </a:p>
              <a:p>
                <a:r>
                  <a:rPr lang="en-US" sz="1000" b="1" dirty="0" err="1">
                    <a:solidFill>
                      <a:srgbClr val="0070C0"/>
                    </a:solidFill>
                  </a:rPr>
                  <a:t>standardize.response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=FALSE,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TRUE 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0.66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38B621-7D08-BEFD-2880-F906AE833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3" y="967001"/>
                <a:ext cx="1733167" cy="707886"/>
              </a:xfrm>
              <a:prstGeom prst="rect">
                <a:avLst/>
              </a:prstGeom>
              <a:blipFill>
                <a:blip r:embed="rId4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666B2E1-0560-A425-3E99-804B3BF44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3" y="1611492"/>
            <a:ext cx="1912718" cy="2126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ED5204-571D-7739-949F-0225FE9F367E}"/>
                  </a:ext>
                </a:extLst>
              </p:cNvPr>
              <p:cNvSpPr txBox="1"/>
              <p:nvPr/>
            </p:nvSpPr>
            <p:spPr>
              <a:xfrm>
                <a:off x="85139" y="3968068"/>
                <a:ext cx="116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FALSE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0.63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ED5204-571D-7739-949F-0225FE9F3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39" y="3968068"/>
                <a:ext cx="1162975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248975-7415-9486-283B-07221DE2963C}"/>
              </a:ext>
            </a:extLst>
          </p:cNvPr>
          <p:cNvCxnSpPr/>
          <p:nvPr/>
        </p:nvCxnSpPr>
        <p:spPr>
          <a:xfrm>
            <a:off x="2231920" y="996304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ACF2CE-465F-C047-CC04-2C2930690AE4}"/>
                  </a:ext>
                </a:extLst>
              </p:cNvPr>
              <p:cNvSpPr txBox="1"/>
              <p:nvPr/>
            </p:nvSpPr>
            <p:spPr>
              <a:xfrm>
                <a:off x="2676895" y="931783"/>
                <a:ext cx="170110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Standardize </a:t>
                </a:r>
                <a:r>
                  <a:rPr lang="en-US" sz="1000" b="1" dirty="0" err="1">
                    <a:solidFill>
                      <a:srgbClr val="0070C0"/>
                    </a:solidFill>
                  </a:rPr>
                  <a:t>Xs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 =TRUE, </a:t>
                </a:r>
              </a:p>
              <a:p>
                <a:r>
                  <a:rPr lang="en-US" sz="1000" b="1" dirty="0" err="1">
                    <a:solidFill>
                      <a:srgbClr val="0070C0"/>
                    </a:solidFill>
                  </a:rPr>
                  <a:t>standardize.response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=TRUE,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TRUE 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0.55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ACF2CE-465F-C047-CC04-2C2930690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895" y="931783"/>
                <a:ext cx="1701107" cy="707886"/>
              </a:xfrm>
              <a:prstGeom prst="rect">
                <a:avLst/>
              </a:prstGeom>
              <a:blipFill>
                <a:blip r:embed="rId7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12773B-6A65-EB59-F3FF-08A68DE0026A}"/>
                  </a:ext>
                </a:extLst>
              </p:cNvPr>
              <p:cNvSpPr txBox="1"/>
              <p:nvPr/>
            </p:nvSpPr>
            <p:spPr>
              <a:xfrm>
                <a:off x="2675619" y="3912088"/>
                <a:ext cx="116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FALSE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0.60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12773B-6A65-EB59-F3FF-08A68DE00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19" y="3912088"/>
                <a:ext cx="1162975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720B650-58F5-371F-4891-8B98D9903D3B}"/>
              </a:ext>
            </a:extLst>
          </p:cNvPr>
          <p:cNvCxnSpPr/>
          <p:nvPr/>
        </p:nvCxnSpPr>
        <p:spPr>
          <a:xfrm>
            <a:off x="4991875" y="1027379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5F56347-E03A-0B97-E2A7-AC5C52EDA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2748" y="4312198"/>
            <a:ext cx="2014546" cy="229267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D3611D1-796B-2AC6-5EC5-3B96C76737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8840" y="1715188"/>
            <a:ext cx="1942457" cy="2114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B27CD9-CB86-843F-A018-1932F753F11D}"/>
                  </a:ext>
                </a:extLst>
              </p:cNvPr>
              <p:cNvSpPr txBox="1"/>
              <p:nvPr/>
            </p:nvSpPr>
            <p:spPr>
              <a:xfrm>
                <a:off x="5072540" y="921250"/>
                <a:ext cx="1779654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rgbClr val="C00000"/>
                    </a:solidFill>
                  </a:rPr>
                  <a:t>Manual standardized </a:t>
                </a:r>
                <a:r>
                  <a:rPr lang="en-US" sz="1000" b="1" dirty="0" err="1">
                    <a:solidFill>
                      <a:srgbClr val="C00000"/>
                    </a:solidFill>
                  </a:rPr>
                  <a:t>Xs</a:t>
                </a:r>
                <a:r>
                  <a:rPr lang="en-US" sz="1000" b="1" dirty="0">
                    <a:solidFill>
                      <a:srgbClr val="C00000"/>
                    </a:solidFill>
                  </a:rPr>
                  <a:t> and y</a:t>
                </a:r>
              </a:p>
              <a:p>
                <a:r>
                  <a:rPr lang="en-US" sz="1000" b="1" dirty="0">
                    <a:solidFill>
                      <a:srgbClr val="0070C0"/>
                    </a:solidFill>
                  </a:rPr>
                  <a:t>Standardize </a:t>
                </a:r>
                <a:r>
                  <a:rPr lang="en-US" sz="1000" b="1" dirty="0" err="1">
                    <a:solidFill>
                      <a:srgbClr val="0070C0"/>
                    </a:solidFill>
                  </a:rPr>
                  <a:t>Xs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 =FALSE, </a:t>
                </a:r>
              </a:p>
              <a:p>
                <a:r>
                  <a:rPr lang="en-US" sz="1000" b="1" dirty="0" err="1">
                    <a:solidFill>
                      <a:srgbClr val="0070C0"/>
                    </a:solidFill>
                  </a:rPr>
                  <a:t>standardize.response</a:t>
                </a:r>
                <a:r>
                  <a:rPr lang="en-US" sz="1000" b="1" dirty="0">
                    <a:solidFill>
                      <a:srgbClr val="0070C0"/>
                    </a:solidFill>
                  </a:rPr>
                  <a:t>=FALSE,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TRUE 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0.56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B27CD9-CB86-843F-A018-1932F753F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540" y="921250"/>
                <a:ext cx="1779654" cy="861774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B795748F-3F3C-0004-F6CF-D3D14147D1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30723" y="4352499"/>
            <a:ext cx="1820810" cy="23078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F4E5CC-8078-42DE-F067-F9F539F1D1DF}"/>
                  </a:ext>
                </a:extLst>
              </p:cNvPr>
              <p:cNvSpPr txBox="1"/>
              <p:nvPr/>
            </p:nvSpPr>
            <p:spPr>
              <a:xfrm>
                <a:off x="5130723" y="3920728"/>
                <a:ext cx="116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rgbClr val="0070C0"/>
                    </a:solidFill>
                  </a:rPr>
                  <a:t>intercept = FALSE</a:t>
                </a:r>
              </a:p>
              <a:p>
                <a:r>
                  <a:rPr lang="en-US" sz="1000" dirty="0">
                    <a:solidFill>
                      <a:srgbClr val="0070C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sz="1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0.59</m:t>
                    </m:r>
                  </m:oMath>
                </a14:m>
                <a:endParaRPr lang="en-US" sz="1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F4E5CC-8078-42DE-F067-F9F539F1D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23" y="3920728"/>
                <a:ext cx="1162975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0449E6B5-F178-638E-0846-F91B33944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63" y="4363796"/>
            <a:ext cx="1871308" cy="205911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317FB0B-A026-1E27-65FC-FFE1691CC0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3060" y="1631245"/>
            <a:ext cx="1664942" cy="211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0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hart&#10;&#10;Description automatically generated">
            <a:extLst>
              <a:ext uri="{FF2B5EF4-FFF2-40B4-BE49-F238E27FC236}">
                <a16:creationId xmlns:a16="http://schemas.microsoft.com/office/drawing/2014/main" id="{E5E87271-AA1C-816E-82BF-3475883E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63" y="1525984"/>
            <a:ext cx="3657607" cy="2743206"/>
          </a:xfrm>
          <a:prstGeom prst="rect">
            <a:avLst/>
          </a:prstGeom>
        </p:spPr>
      </p:pic>
      <p:pic>
        <p:nvPicPr>
          <p:cNvPr id="72" name="Picture 71" descr="Chart&#10;&#10;Description automatically generated">
            <a:extLst>
              <a:ext uri="{FF2B5EF4-FFF2-40B4-BE49-F238E27FC236}">
                <a16:creationId xmlns:a16="http://schemas.microsoft.com/office/drawing/2014/main" id="{F97BD43C-86A9-5C1E-D45F-0E8FA7A1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5" y="1661607"/>
            <a:ext cx="3424129" cy="2568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Random forest and Lasso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December 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896399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8AC2F-79EC-A38E-5BF2-F1B04541B51B}"/>
              </a:ext>
            </a:extLst>
          </p:cNvPr>
          <p:cNvSpPr txBox="1"/>
          <p:nvPr/>
        </p:nvSpPr>
        <p:spPr>
          <a:xfrm>
            <a:off x="1139404" y="1794986"/>
            <a:ext cx="31365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TN filled with half of the minimum observed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39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 ~56%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C43F9-F3BC-9F40-4191-45026F0A7C6E}"/>
              </a:ext>
            </a:extLst>
          </p:cNvPr>
          <p:cNvSpPr txBox="1"/>
          <p:nvPr/>
        </p:nvSpPr>
        <p:spPr>
          <a:xfrm>
            <a:off x="5808735" y="1753493"/>
            <a:ext cx="31797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0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TN  to keep the same input variables as 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41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R2~59%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5E69C3-DD3D-3B09-3790-47DD2BE6E214}"/>
              </a:ext>
            </a:extLst>
          </p:cNvPr>
          <p:cNvGrpSpPr/>
          <p:nvPr/>
        </p:nvGrpSpPr>
        <p:grpSpPr>
          <a:xfrm>
            <a:off x="57017" y="4310845"/>
            <a:ext cx="4307954" cy="2117754"/>
            <a:chOff x="57017" y="4310845"/>
            <a:chExt cx="4307954" cy="21177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FD1279-E53B-D6CF-8FE4-AF938703FC45}"/>
                </a:ext>
              </a:extLst>
            </p:cNvPr>
            <p:cNvGrpSpPr/>
            <p:nvPr/>
          </p:nvGrpSpPr>
          <p:grpSpPr>
            <a:xfrm>
              <a:off x="57017" y="4310845"/>
              <a:ext cx="4307954" cy="2117754"/>
              <a:chOff x="57017" y="4310845"/>
              <a:chExt cx="4307954" cy="211775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EAA81BF-37DB-75B8-4585-D5B7A8B3698A}"/>
                  </a:ext>
                </a:extLst>
              </p:cNvPr>
              <p:cNvGrpSpPr/>
              <p:nvPr/>
            </p:nvGrpSpPr>
            <p:grpSpPr>
              <a:xfrm>
                <a:off x="57017" y="4310845"/>
                <a:ext cx="4307954" cy="2117754"/>
                <a:chOff x="57017" y="4310845"/>
                <a:chExt cx="4307954" cy="211775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C229D2-F244-1F79-7028-C5A91240AC4C}"/>
                    </a:ext>
                  </a:extLst>
                </p:cNvPr>
                <p:cNvSpPr txBox="1"/>
                <p:nvPr/>
              </p:nvSpPr>
              <p:spPr>
                <a:xfrm>
                  <a:off x="2102492" y="4656186"/>
                  <a:ext cx="2262479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9FC13DB-9B92-2370-AD07-F395E5572C95}"/>
                    </a:ext>
                  </a:extLst>
                </p:cNvPr>
                <p:cNvSpPr/>
                <p:nvPr/>
              </p:nvSpPr>
              <p:spPr>
                <a:xfrm>
                  <a:off x="57017" y="4310845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FCF2F1-03A0-7B1E-FAEE-F8F9DD3C8A78}"/>
                  </a:ext>
                </a:extLst>
              </p:cNvPr>
              <p:cNvSpPr txBox="1"/>
              <p:nvPr/>
            </p:nvSpPr>
            <p:spPr>
              <a:xfrm>
                <a:off x="2387308" y="4338038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915DA40-0EE0-8B47-30D2-997CCBA08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97"/>
            <a:stretch/>
          </p:blipFill>
          <p:spPr>
            <a:xfrm>
              <a:off x="101784" y="4367735"/>
              <a:ext cx="1931730" cy="200253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6E371EA-64F9-0128-F474-2F1FBE442340}"/>
              </a:ext>
            </a:extLst>
          </p:cNvPr>
          <p:cNvGrpSpPr/>
          <p:nvPr/>
        </p:nvGrpSpPr>
        <p:grpSpPr>
          <a:xfrm>
            <a:off x="4638863" y="4297605"/>
            <a:ext cx="4225567" cy="2133644"/>
            <a:chOff x="4638863" y="4297605"/>
            <a:chExt cx="4225567" cy="21336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A5D0829-B77F-5563-3DA6-5820997BC87D}"/>
                </a:ext>
              </a:extLst>
            </p:cNvPr>
            <p:cNvGrpSpPr/>
            <p:nvPr/>
          </p:nvGrpSpPr>
          <p:grpSpPr>
            <a:xfrm>
              <a:off x="4638863" y="4297605"/>
              <a:ext cx="4225567" cy="2133644"/>
              <a:chOff x="4638863" y="4297605"/>
              <a:chExt cx="4225567" cy="21336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4AE6273-0602-2AF3-2BE6-62A72A77BDB6}"/>
                  </a:ext>
                </a:extLst>
              </p:cNvPr>
              <p:cNvGrpSpPr/>
              <p:nvPr/>
            </p:nvGrpSpPr>
            <p:grpSpPr>
              <a:xfrm>
                <a:off x="4638863" y="4313495"/>
                <a:ext cx="4225567" cy="2117754"/>
                <a:chOff x="4638863" y="4297593"/>
                <a:chExt cx="4225567" cy="211775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2DBC94-98A2-3E90-48A1-A90232AB7E0D}"/>
                    </a:ext>
                  </a:extLst>
                </p:cNvPr>
                <p:cNvSpPr txBox="1"/>
                <p:nvPr/>
              </p:nvSpPr>
              <p:spPr>
                <a:xfrm>
                  <a:off x="6395929" y="4575190"/>
                  <a:ext cx="246850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 + normalized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63F6FF-227A-EB94-4E31-744695040ADC}"/>
                    </a:ext>
                  </a:extLst>
                </p:cNvPr>
                <p:cNvSpPr/>
                <p:nvPr/>
              </p:nvSpPr>
              <p:spPr>
                <a:xfrm>
                  <a:off x="4638863" y="4297593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EC1D87-C463-D4C0-E204-448A013710BA}"/>
                  </a:ext>
                </a:extLst>
              </p:cNvPr>
              <p:cNvSpPr txBox="1"/>
              <p:nvPr/>
            </p:nvSpPr>
            <p:spPr>
              <a:xfrm>
                <a:off x="6670444" y="4297605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8E3E5A-90C0-7751-A40C-6B558A210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27"/>
            <a:stretch/>
          </p:blipFill>
          <p:spPr>
            <a:xfrm>
              <a:off x="4737011" y="4370326"/>
              <a:ext cx="1751955" cy="2002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391702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D0DC42-7D5A-49A6-9982-B4E70F7C288D}">
  <ds:schemaRefs>
    <ds:schemaRef ds:uri="26ee9089-7957-46ee-8df9-39c3021018d2"/>
    <ds:schemaRef ds:uri="ce73af52-66eb-4acb-bf65-e98fd178d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10462FA-FB8C-465D-BCB1-8F6EB7B35A42}">
  <ds:schemaRefs>
    <ds:schemaRef ds:uri="26ee9089-7957-46ee-8df9-39c3021018d2"/>
    <ds:schemaRef ds:uri="ce73af52-66eb-4acb-bf65-e98fd178d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3824</TotalTime>
  <Words>1120</Words>
  <Application>Microsoft Office PowerPoint</Application>
  <PresentationFormat>On-screen Show (4:3)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Histogram (original vs log)</vt:lpstr>
      <vt:lpstr>Histogram (original vs log)</vt:lpstr>
      <vt:lpstr>MLR forward/backward selection</vt:lpstr>
      <vt:lpstr>Robust regression (M-estimation)</vt:lpstr>
      <vt:lpstr>Lasso regression</vt:lpstr>
      <vt:lpstr>Lasso regression</vt:lpstr>
      <vt:lpstr>Lasso regression</vt:lpstr>
      <vt:lpstr>Random forest and Lasso </vt:lpstr>
      <vt:lpstr>Histogram (original vs log vs normalized)</vt:lpstr>
      <vt:lpstr>Histogram (original vs log vs normalized)</vt:lpstr>
      <vt:lpstr>Lasso regression</vt:lpstr>
      <vt:lpstr>Random forest and Lasso 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1</cp:revision>
  <cp:lastPrinted>2014-09-04T16:56:26Z</cp:lastPrinted>
  <dcterms:created xsi:type="dcterms:W3CDTF">2012-03-12T16:25:27Z</dcterms:created>
  <dcterms:modified xsi:type="dcterms:W3CDTF">2023-12-11T16:22:05Z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